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81" r:id="rId2"/>
    <p:sldId id="269" r:id="rId3"/>
    <p:sldId id="268" r:id="rId4"/>
    <p:sldId id="276" r:id="rId5"/>
    <p:sldId id="270" r:id="rId6"/>
    <p:sldId id="286" r:id="rId7"/>
    <p:sldId id="287" r:id="rId8"/>
    <p:sldId id="284" r:id="rId9"/>
    <p:sldId id="285" r:id="rId10"/>
    <p:sldId id="272" r:id="rId11"/>
    <p:sldId id="290" r:id="rId12"/>
    <p:sldId id="275" r:id="rId13"/>
    <p:sldId id="289" r:id="rId14"/>
    <p:sldId id="264" r:id="rId15"/>
    <p:sldId id="291" r:id="rId16"/>
    <p:sldId id="258" r:id="rId17"/>
    <p:sldId id="265" r:id="rId18"/>
    <p:sldId id="259" r:id="rId19"/>
  </p:sldIdLst>
  <p:sldSz cx="12192000" cy="6858000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028" autoAdjust="0"/>
  </p:normalViewPr>
  <p:slideViewPr>
    <p:cSldViewPr snapToGrid="0">
      <p:cViewPr varScale="1">
        <p:scale>
          <a:sx n="86" d="100"/>
          <a:sy n="86" d="100"/>
        </p:scale>
        <p:origin x="14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imdi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Sheet5!$C$28:$C$35</c:f>
              <c:numCache>
                <c:formatCode>General</c:formatCode>
                <c:ptCount val="8"/>
                <c:pt idx="0">
                  <c:v>0.61</c:v>
                </c:pt>
                <c:pt idx="1">
                  <c:v>0.65</c:v>
                </c:pt>
                <c:pt idx="2">
                  <c:v>0.69</c:v>
                </c:pt>
                <c:pt idx="3">
                  <c:v>0.73</c:v>
                </c:pt>
                <c:pt idx="4">
                  <c:v>0.77</c:v>
                </c:pt>
                <c:pt idx="5">
                  <c:v>0.81</c:v>
                </c:pt>
                <c:pt idx="6">
                  <c:v>0.85</c:v>
                </c:pt>
                <c:pt idx="7">
                  <c:v>0.89</c:v>
                </c:pt>
              </c:numCache>
            </c:numRef>
          </c:cat>
          <c:val>
            <c:numRef>
              <c:f>Sheet5!$B$28:$B$35</c:f>
              <c:numCache>
                <c:formatCode>General</c:formatCode>
                <c:ptCount val="8"/>
                <c:pt idx="0">
                  <c:v>102.218</c:v>
                </c:pt>
                <c:pt idx="1">
                  <c:v>101.96299999999999</c:v>
                </c:pt>
                <c:pt idx="2">
                  <c:v>101.846</c:v>
                </c:pt>
                <c:pt idx="3">
                  <c:v>101.283</c:v>
                </c:pt>
                <c:pt idx="4">
                  <c:v>101.66200000000001</c:v>
                </c:pt>
                <c:pt idx="5">
                  <c:v>102.422</c:v>
                </c:pt>
                <c:pt idx="6">
                  <c:v>100.19</c:v>
                </c:pt>
                <c:pt idx="7">
                  <c:v>100.8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C8-4189-84F0-046DE16C4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axId val="177859808"/>
        <c:axId val="147395696"/>
      </c:barChart>
      <c:catAx>
        <c:axId val="17785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Max. length of depth range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95696"/>
        <c:crosses val="autoZero"/>
        <c:auto val="1"/>
        <c:lblAlgn val="ctr"/>
        <c:lblOffset val="100"/>
        <c:noMultiLvlLbl val="0"/>
      </c:catAx>
      <c:valAx>
        <c:axId val="147395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calculation time (sec.)</a:t>
                </a:r>
              </a:p>
            </c:rich>
          </c:tx>
          <c:layout>
            <c:manualLayout>
              <c:xMode val="edge"/>
              <c:yMode val="edge"/>
              <c:x val="0.15066311466813467"/>
              <c:y val="0.931947053210969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5980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38DC140-CE29-431F-880E-21D1D7BB466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5"/>
            <a:ext cx="2945659" cy="49542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5"/>
            <a:ext cx="2945659" cy="49542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CE40B4A-508E-4EC2-9FE0-29B96CF07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9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3488"/>
            <a:ext cx="5921375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93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3488"/>
            <a:ext cx="5921375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11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3488"/>
            <a:ext cx="5921375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30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0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three_object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obj(:,1) = (obj(:,1)+0.0003)*2.5 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obj(:,2) = obj(:,2) *2.5;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obj(:,3) = obj(:,3)*110;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28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three_object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obj(:,1) = (obj(:,1)+0.0003)*2.5 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obj(:,2) = obj(:,2) *2.5;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obj(:,3) = obj(:,3)*110;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61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D:\Mathlab\wrp\finalsad_life0_0.000008000\720X512\obj_depth0.054478\d_0.23\layers_96\CPU_sifat_convensionalMWRP_v2</a:t>
            </a:r>
          </a:p>
          <a:p>
            <a:endParaRPr lang="en-US" dirty="0"/>
          </a:p>
          <a:p>
            <a:r>
              <a:rPr lang="en-US" dirty="0" err="1"/>
              <a:t>sad_life</a:t>
            </a:r>
            <a:r>
              <a:rPr lang="en-US" dirty="0"/>
              <a:t> obj(:,1) = ((obj(:,1)-0.16 )/300); obj(:,2) = (obj(:,2)+2.25 )/2200; obj(:,3) = (obj(:,3))/20; </a:t>
            </a:r>
          </a:p>
          <a:p>
            <a:r>
              <a:rPr lang="en-US" dirty="0"/>
              <a:t>d = 0.23; </a:t>
            </a:r>
          </a:p>
          <a:p>
            <a:endParaRPr lang="en-US" dirty="0"/>
          </a:p>
          <a:p>
            <a:r>
              <a:rPr lang="en-US" dirty="0"/>
              <a:t>Book = 1</a:t>
            </a:r>
          </a:p>
          <a:p>
            <a:r>
              <a:rPr lang="en-US" dirty="0"/>
              <a:t>Cup = 32</a:t>
            </a:r>
          </a:p>
          <a:p>
            <a:pPr defTabSz="931774"/>
            <a:r>
              <a:rPr lang="en-US" dirty="0"/>
              <a:t>Book=45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 crop =[230 270 200 250]; %% book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=[110 1 400 200]; %cup</a:t>
            </a:r>
          </a:p>
          <a:p>
            <a:pPr defTabSz="931774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64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00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D:\Mathlab\wrp\finalfour_items_0.000008000\720X512\obj_depth0.037872\d_0.15\layers_104\CPU_sifat_convensionalMWRP_v2 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four_items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obj(:,1) = ((obj(:,1)-0.13 )/420);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obj(:,2) = (obj(:,2) )/1200;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obj(:,3) = (obj(:,3))/18;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max(obj)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min(obj)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% max(obj) - min(obj)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obj_depth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max(obj(:,3)) - min(obj(:,3))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= 0.15;</a:t>
            </a:r>
            <a:r>
              <a:rPr lang="en-US" dirty="0"/>
              <a:t> </a:t>
            </a:r>
          </a:p>
          <a:p>
            <a:endParaRPr lang="en-US" dirty="0"/>
          </a:p>
          <a:p>
            <a:pPr defTabSz="931774"/>
            <a:endParaRPr lang="en-US" dirty="0"/>
          </a:p>
          <a:p>
            <a:pPr defTabSz="931774"/>
            <a:r>
              <a:rPr lang="en-US" dirty="0"/>
              <a:t>Cube = 56</a:t>
            </a:r>
          </a:p>
          <a:p>
            <a:pPr defTabSz="931774"/>
            <a:r>
              <a:rPr lang="en-US" dirty="0"/>
              <a:t>Book2 = 37</a:t>
            </a:r>
          </a:p>
          <a:p>
            <a:pPr defTabSz="931774"/>
            <a:r>
              <a:rPr lang="en-US" dirty="0"/>
              <a:t>Hen= 39</a:t>
            </a:r>
          </a:p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Cup=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</a:t>
            </a:r>
          </a:p>
          <a:p>
            <a:pPr defTabSz="931774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3488"/>
            <a:ext cx="5921375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71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3488"/>
            <a:ext cx="5921375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4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3488"/>
            <a:ext cx="5921375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5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3488"/>
            <a:ext cx="5921375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20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3488"/>
            <a:ext cx="5921375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3488"/>
            <a:ext cx="5921375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0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3488"/>
            <a:ext cx="5921375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45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3488"/>
            <a:ext cx="5921375" cy="33321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40B4A-508E-4EC2-9FE0-29B96CF070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6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9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0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68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9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6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4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11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9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2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0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35C38-77AB-48ED-9537-321B6E75AADB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84039-D7AE-4E19-A2F3-EBF5D76D3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4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28.png"/><Relationship Id="rId3" Type="http://schemas.openxmlformats.org/officeDocument/2006/relationships/image" Target="../media/image20.jpg"/><Relationship Id="rId7" Type="http://schemas.openxmlformats.org/officeDocument/2006/relationships/image" Target="../media/image24.jpeg"/><Relationship Id="rId12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7.png"/><Relationship Id="rId5" Type="http://schemas.openxmlformats.org/officeDocument/2006/relationships/image" Target="../media/image22.jpg"/><Relationship Id="rId10" Type="http://schemas.microsoft.com/office/2007/relationships/hdphoto" Target="../media/hdphoto1.wdp"/><Relationship Id="rId4" Type="http://schemas.openxmlformats.org/officeDocument/2006/relationships/image" Target="../media/image21.jpg"/><Relationship Id="rId9" Type="http://schemas.openxmlformats.org/officeDocument/2006/relationships/image" Target="../media/image26.png"/><Relationship Id="rId1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Box 282">
            <a:extLst>
              <a:ext uri="{FF2B5EF4-FFF2-40B4-BE49-F238E27FC236}">
                <a16:creationId xmlns:a16="http://schemas.microsoft.com/office/drawing/2014/main" id="{C9342F28-8F87-45F9-A6C2-10D53C1A67A9}"/>
              </a:ext>
            </a:extLst>
          </p:cNvPr>
          <p:cNvSpPr txBox="1"/>
          <p:nvPr/>
        </p:nvSpPr>
        <p:spPr>
          <a:xfrm>
            <a:off x="519350" y="2899266"/>
            <a:ext cx="489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DCDA643-F74F-4092-BF08-C9FD86F25F2A}"/>
              </a:ext>
            </a:extLst>
          </p:cNvPr>
          <p:cNvSpPr txBox="1"/>
          <p:nvPr/>
        </p:nvSpPr>
        <p:spPr>
          <a:xfrm>
            <a:off x="6210464" y="2899266"/>
            <a:ext cx="1707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8FEDF3-5D69-4A6E-B9D2-50112FDD2B5F}"/>
              </a:ext>
            </a:extLst>
          </p:cNvPr>
          <p:cNvGrpSpPr/>
          <p:nvPr/>
        </p:nvGrpSpPr>
        <p:grpSpPr>
          <a:xfrm>
            <a:off x="2902143" y="1701713"/>
            <a:ext cx="654974" cy="597642"/>
            <a:chOff x="5455933" y="1208398"/>
            <a:chExt cx="1151446" cy="732208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A6A5399-0A45-447C-B105-4AB5F546105D}"/>
                </a:ext>
              </a:extLst>
            </p:cNvPr>
            <p:cNvSpPr/>
            <p:nvPr/>
          </p:nvSpPr>
          <p:spPr>
            <a:xfrm>
              <a:off x="5500809" y="1208398"/>
              <a:ext cx="1106570" cy="732208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26B22C-8406-4339-88E9-9AD47B2DE592}"/>
                </a:ext>
              </a:extLst>
            </p:cNvPr>
            <p:cNvSpPr txBox="1"/>
            <p:nvPr/>
          </p:nvSpPr>
          <p:spPr>
            <a:xfrm>
              <a:off x="5455933" y="1360430"/>
              <a:ext cx="1068852" cy="509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</a:p>
          </p:txBody>
        </p:sp>
      </p:grpSp>
      <p:pic>
        <p:nvPicPr>
          <p:cNvPr id="252" name="Picture 251" descr="A close up of an animal&#10;&#10;Description automatically generated">
            <a:extLst>
              <a:ext uri="{FF2B5EF4-FFF2-40B4-BE49-F238E27FC236}">
                <a16:creationId xmlns:a16="http://schemas.microsoft.com/office/drawing/2014/main" id="{6E1E4FC0-10D9-434A-B9D1-791B81D046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" t="3693" r="3439"/>
          <a:stretch/>
        </p:blipFill>
        <p:spPr>
          <a:xfrm>
            <a:off x="3649551" y="1176134"/>
            <a:ext cx="1672857" cy="1558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3" name="Picture 262" descr="A close up of a device&#10;&#10;Description automatically generated">
            <a:extLst>
              <a:ext uri="{FF2B5EF4-FFF2-40B4-BE49-F238E27FC236}">
                <a16:creationId xmlns:a16="http://schemas.microsoft.com/office/drawing/2014/main" id="{562064A1-C517-4EF6-861F-84A45460BD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5" t="16367" r="10148" b="22510"/>
          <a:stretch/>
        </p:blipFill>
        <p:spPr>
          <a:xfrm>
            <a:off x="632570" y="1211516"/>
            <a:ext cx="2178759" cy="1546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33F87F-1FC2-440C-8313-07A4F0881939}"/>
              </a:ext>
            </a:extLst>
          </p:cNvPr>
          <p:cNvSpPr/>
          <p:nvPr/>
        </p:nvSpPr>
        <p:spPr>
          <a:xfrm>
            <a:off x="519352" y="1077188"/>
            <a:ext cx="4891622" cy="178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287032-356A-4AD1-917D-F8360A2FB127}"/>
              </a:ext>
            </a:extLst>
          </p:cNvPr>
          <p:cNvGrpSpPr/>
          <p:nvPr/>
        </p:nvGrpSpPr>
        <p:grpSpPr>
          <a:xfrm>
            <a:off x="6173994" y="1096388"/>
            <a:ext cx="1707755" cy="1764618"/>
            <a:chOff x="9283700" y="1057086"/>
            <a:chExt cx="1549400" cy="1217131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70D343E-D93B-41C5-8702-C78C31C94433}"/>
                </a:ext>
              </a:extLst>
            </p:cNvPr>
            <p:cNvGrpSpPr/>
            <p:nvPr/>
          </p:nvGrpSpPr>
          <p:grpSpPr>
            <a:xfrm>
              <a:off x="9373636" y="1164249"/>
              <a:ext cx="1345164" cy="1045411"/>
              <a:chOff x="8605274" y="3933311"/>
              <a:chExt cx="2806111" cy="2637745"/>
            </a:xfrm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C1B4F6BB-5189-48B1-A3F5-5363140D9EF1}"/>
                  </a:ext>
                </a:extLst>
              </p:cNvPr>
              <p:cNvGrpSpPr/>
              <p:nvPr/>
            </p:nvGrpSpPr>
            <p:grpSpPr>
              <a:xfrm>
                <a:off x="8605274" y="3933311"/>
                <a:ext cx="2005402" cy="1874113"/>
                <a:chOff x="8605274" y="3933311"/>
                <a:chExt cx="2005402" cy="1874113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1A0EEF1-12CD-49BB-97FA-58284A361274}"/>
                    </a:ext>
                  </a:extLst>
                </p:cNvPr>
                <p:cNvSpPr/>
                <p:nvPr/>
              </p:nvSpPr>
              <p:spPr>
                <a:xfrm>
                  <a:off x="8605274" y="3933311"/>
                  <a:ext cx="2005402" cy="187411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05E6B3BA-36CA-4C2B-88F5-A21FC409C3FA}"/>
                    </a:ext>
                  </a:extLst>
                </p:cNvPr>
                <p:cNvSpPr/>
                <p:nvPr/>
              </p:nvSpPr>
              <p:spPr>
                <a:xfrm>
                  <a:off x="8741228" y="4134873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86DFF0B6-CBDE-48D6-A0A0-887AD83A64AC}"/>
                    </a:ext>
                  </a:extLst>
                </p:cNvPr>
                <p:cNvSpPr/>
                <p:nvPr/>
              </p:nvSpPr>
              <p:spPr>
                <a:xfrm>
                  <a:off x="8980713" y="4121266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E2E7671A-788E-4D35-B7AA-CF88E1E772DA}"/>
                    </a:ext>
                  </a:extLst>
                </p:cNvPr>
                <p:cNvSpPr/>
                <p:nvPr/>
              </p:nvSpPr>
              <p:spPr>
                <a:xfrm>
                  <a:off x="9198428" y="4134873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AE14386B-C65D-450E-8B2F-E1B62D358229}"/>
                    </a:ext>
                  </a:extLst>
                </p:cNvPr>
                <p:cNvSpPr/>
                <p:nvPr/>
              </p:nvSpPr>
              <p:spPr>
                <a:xfrm>
                  <a:off x="9808028" y="4134873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02B8F984-4CDA-4DB0-9B23-D3EEE71185D7}"/>
                    </a:ext>
                  </a:extLst>
                </p:cNvPr>
                <p:cNvSpPr/>
                <p:nvPr/>
              </p:nvSpPr>
              <p:spPr>
                <a:xfrm>
                  <a:off x="10025984" y="4121265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D4923ACF-9D36-4A61-9E72-B6F328C554A1}"/>
                    </a:ext>
                  </a:extLst>
                </p:cNvPr>
                <p:cNvSpPr/>
                <p:nvPr/>
              </p:nvSpPr>
              <p:spPr>
                <a:xfrm>
                  <a:off x="8762999" y="5538345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4056D29A-ADA2-4C34-A856-08411EEFA4E9}"/>
                    </a:ext>
                  </a:extLst>
                </p:cNvPr>
                <p:cNvSpPr/>
                <p:nvPr/>
              </p:nvSpPr>
              <p:spPr>
                <a:xfrm>
                  <a:off x="9002484" y="5524738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72D07DF8-78B3-4BA9-B864-1EB6450953E8}"/>
                    </a:ext>
                  </a:extLst>
                </p:cNvPr>
                <p:cNvSpPr/>
                <p:nvPr/>
              </p:nvSpPr>
              <p:spPr>
                <a:xfrm>
                  <a:off x="9220199" y="5538345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DB964BC-297A-4968-B0AE-0A9AEE48BC73}"/>
                    </a:ext>
                  </a:extLst>
                </p:cNvPr>
                <p:cNvSpPr/>
                <p:nvPr/>
              </p:nvSpPr>
              <p:spPr>
                <a:xfrm>
                  <a:off x="9829799" y="5538345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DE3D499C-A6A9-44D9-AEB5-EA48A0D52A14}"/>
                    </a:ext>
                  </a:extLst>
                </p:cNvPr>
                <p:cNvSpPr/>
                <p:nvPr/>
              </p:nvSpPr>
              <p:spPr>
                <a:xfrm>
                  <a:off x="10047755" y="5524737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7F1FB7CF-2DB1-4426-A48E-116E6127D2D1}"/>
                    </a:ext>
                  </a:extLst>
                </p:cNvPr>
                <p:cNvSpPr/>
                <p:nvPr/>
              </p:nvSpPr>
              <p:spPr>
                <a:xfrm>
                  <a:off x="8741228" y="4430354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45AD646B-31D0-4385-969C-9674B9189E42}"/>
                    </a:ext>
                  </a:extLst>
                </p:cNvPr>
                <p:cNvSpPr/>
                <p:nvPr/>
              </p:nvSpPr>
              <p:spPr>
                <a:xfrm>
                  <a:off x="8741228" y="4713508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7169463E-BDEC-4817-B77C-2056EEA83A7D}"/>
                    </a:ext>
                  </a:extLst>
                </p:cNvPr>
                <p:cNvSpPr/>
                <p:nvPr/>
              </p:nvSpPr>
              <p:spPr>
                <a:xfrm>
                  <a:off x="8741228" y="5008989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D34A0766-7981-45FF-8252-72172E114970}"/>
                    </a:ext>
                  </a:extLst>
                </p:cNvPr>
                <p:cNvSpPr/>
                <p:nvPr/>
              </p:nvSpPr>
              <p:spPr>
                <a:xfrm>
                  <a:off x="8741227" y="5277577"/>
                  <a:ext cx="130629" cy="1306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B796A53-9C77-4BCF-82FC-932F2B6157EE}"/>
                  </a:ext>
                </a:extLst>
              </p:cNvPr>
              <p:cNvGrpSpPr/>
              <p:nvPr/>
            </p:nvGrpSpPr>
            <p:grpSpPr>
              <a:xfrm>
                <a:off x="8935956" y="4349688"/>
                <a:ext cx="2005402" cy="1874113"/>
                <a:chOff x="12440428" y="1983987"/>
                <a:chExt cx="2005402" cy="1874113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F6E0A15F-CF08-47D1-B1C4-812D289A2A98}"/>
                    </a:ext>
                  </a:extLst>
                </p:cNvPr>
                <p:cNvSpPr/>
                <p:nvPr/>
              </p:nvSpPr>
              <p:spPr>
                <a:xfrm>
                  <a:off x="12440428" y="1983987"/>
                  <a:ext cx="2005402" cy="187411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FA2180A7-3B6E-4DDE-B9B8-E496DCF55EA6}"/>
                    </a:ext>
                  </a:extLst>
                </p:cNvPr>
                <p:cNvSpPr/>
                <p:nvPr/>
              </p:nvSpPr>
              <p:spPr>
                <a:xfrm>
                  <a:off x="12649199" y="2142891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F0C91C82-FD50-45FE-93AE-75ADEA612BE1}"/>
                    </a:ext>
                  </a:extLst>
                </p:cNvPr>
                <p:cNvSpPr/>
                <p:nvPr/>
              </p:nvSpPr>
              <p:spPr>
                <a:xfrm>
                  <a:off x="12888684" y="2129284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BF79ACEB-6AC8-4A36-87F9-CA955C43CE64}"/>
                    </a:ext>
                  </a:extLst>
                </p:cNvPr>
                <p:cNvSpPr/>
                <p:nvPr/>
              </p:nvSpPr>
              <p:spPr>
                <a:xfrm>
                  <a:off x="13106399" y="2142891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78CDF4F0-F211-4D33-9DC7-31412FC7B796}"/>
                    </a:ext>
                  </a:extLst>
                </p:cNvPr>
                <p:cNvSpPr/>
                <p:nvPr/>
              </p:nvSpPr>
              <p:spPr>
                <a:xfrm>
                  <a:off x="13715999" y="2142891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C2E736AA-FF01-4E95-9142-6DBB9CC00585}"/>
                    </a:ext>
                  </a:extLst>
                </p:cNvPr>
                <p:cNvSpPr/>
                <p:nvPr/>
              </p:nvSpPr>
              <p:spPr>
                <a:xfrm>
                  <a:off x="13933955" y="2129283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A2766E4E-0897-4502-AB5A-CE844F7E0260}"/>
                    </a:ext>
                  </a:extLst>
                </p:cNvPr>
                <p:cNvSpPr/>
                <p:nvPr/>
              </p:nvSpPr>
              <p:spPr>
                <a:xfrm>
                  <a:off x="12670970" y="3546363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D4B6336-0296-4F5C-AF64-37459DD503F5}"/>
                    </a:ext>
                  </a:extLst>
                </p:cNvPr>
                <p:cNvSpPr/>
                <p:nvPr/>
              </p:nvSpPr>
              <p:spPr>
                <a:xfrm>
                  <a:off x="12910455" y="3532756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2FEEAFBA-3F17-4B13-A214-A76AA053A385}"/>
                    </a:ext>
                  </a:extLst>
                </p:cNvPr>
                <p:cNvSpPr/>
                <p:nvPr/>
              </p:nvSpPr>
              <p:spPr>
                <a:xfrm>
                  <a:off x="13128170" y="3546363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DEE421BF-331A-4F38-A7EF-4941C73669EC}"/>
                    </a:ext>
                  </a:extLst>
                </p:cNvPr>
                <p:cNvSpPr/>
                <p:nvPr/>
              </p:nvSpPr>
              <p:spPr>
                <a:xfrm>
                  <a:off x="13737770" y="3546363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5C048D1E-A2A0-45B0-9FBA-01E317872D9B}"/>
                    </a:ext>
                  </a:extLst>
                </p:cNvPr>
                <p:cNvSpPr/>
                <p:nvPr/>
              </p:nvSpPr>
              <p:spPr>
                <a:xfrm>
                  <a:off x="13955726" y="3532755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6D545492-16CC-4FD8-B7AA-95DD4A6E7DFE}"/>
                    </a:ext>
                  </a:extLst>
                </p:cNvPr>
                <p:cNvSpPr/>
                <p:nvPr/>
              </p:nvSpPr>
              <p:spPr>
                <a:xfrm>
                  <a:off x="12649199" y="2438372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A14D2F80-0657-4D1E-8D70-D732BC8EE2BC}"/>
                    </a:ext>
                  </a:extLst>
                </p:cNvPr>
                <p:cNvSpPr/>
                <p:nvPr/>
              </p:nvSpPr>
              <p:spPr>
                <a:xfrm>
                  <a:off x="12649199" y="2721526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1FF26781-9A85-4CE1-A752-DA012ED876B5}"/>
                    </a:ext>
                  </a:extLst>
                </p:cNvPr>
                <p:cNvSpPr/>
                <p:nvPr/>
              </p:nvSpPr>
              <p:spPr>
                <a:xfrm>
                  <a:off x="12649199" y="3017007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51EC5A8D-94C6-4F21-969D-6F05DAC2C942}"/>
                    </a:ext>
                  </a:extLst>
                </p:cNvPr>
                <p:cNvSpPr/>
                <p:nvPr/>
              </p:nvSpPr>
              <p:spPr>
                <a:xfrm>
                  <a:off x="12649198" y="3285595"/>
                  <a:ext cx="130629" cy="13062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FF5636B0-E5E8-4416-8969-8168289A2771}"/>
                  </a:ext>
                </a:extLst>
              </p:cNvPr>
              <p:cNvGrpSpPr/>
              <p:nvPr/>
            </p:nvGrpSpPr>
            <p:grpSpPr>
              <a:xfrm>
                <a:off x="9405983" y="4696943"/>
                <a:ext cx="2005402" cy="1874113"/>
                <a:chOff x="3893921" y="3493297"/>
                <a:chExt cx="2005402" cy="1874113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D75113F5-1F88-4055-AA6D-2E1EA975BD94}"/>
                    </a:ext>
                  </a:extLst>
                </p:cNvPr>
                <p:cNvSpPr/>
                <p:nvPr/>
              </p:nvSpPr>
              <p:spPr>
                <a:xfrm>
                  <a:off x="3893921" y="3493297"/>
                  <a:ext cx="2005402" cy="187411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AA338D0A-921A-47FB-B48A-3360BD6B2D97}"/>
                    </a:ext>
                  </a:extLst>
                </p:cNvPr>
                <p:cNvSpPr/>
                <p:nvPr/>
              </p:nvSpPr>
              <p:spPr>
                <a:xfrm>
                  <a:off x="4029875" y="3694859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64589578-C1EB-4CB5-B977-8D6F4AB5DD2A}"/>
                    </a:ext>
                  </a:extLst>
                </p:cNvPr>
                <p:cNvSpPr/>
                <p:nvPr/>
              </p:nvSpPr>
              <p:spPr>
                <a:xfrm>
                  <a:off x="4269360" y="3681252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7437EB55-F028-4D92-BAE3-D87826E2642F}"/>
                    </a:ext>
                  </a:extLst>
                </p:cNvPr>
                <p:cNvSpPr/>
                <p:nvPr/>
              </p:nvSpPr>
              <p:spPr>
                <a:xfrm>
                  <a:off x="4487075" y="3694859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0094FD1-D770-4E28-95A4-4F4F43AAA5D7}"/>
                    </a:ext>
                  </a:extLst>
                </p:cNvPr>
                <p:cNvSpPr/>
                <p:nvPr/>
              </p:nvSpPr>
              <p:spPr>
                <a:xfrm>
                  <a:off x="5096675" y="3694859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E93253A8-93B5-40A2-8E0A-6F40B9DC4F2D}"/>
                    </a:ext>
                  </a:extLst>
                </p:cNvPr>
                <p:cNvSpPr/>
                <p:nvPr/>
              </p:nvSpPr>
              <p:spPr>
                <a:xfrm>
                  <a:off x="5314631" y="3681251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44313D87-8E6B-458E-B710-59B10A69B8E4}"/>
                    </a:ext>
                  </a:extLst>
                </p:cNvPr>
                <p:cNvSpPr/>
                <p:nvPr/>
              </p:nvSpPr>
              <p:spPr>
                <a:xfrm>
                  <a:off x="4051646" y="5098331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003F4081-8632-4F0E-ABFF-187C4841EF6F}"/>
                    </a:ext>
                  </a:extLst>
                </p:cNvPr>
                <p:cNvSpPr/>
                <p:nvPr/>
              </p:nvSpPr>
              <p:spPr>
                <a:xfrm>
                  <a:off x="4291131" y="5084724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07665784-7D08-4462-B3F9-C78C9A2B6B47}"/>
                    </a:ext>
                  </a:extLst>
                </p:cNvPr>
                <p:cNvSpPr/>
                <p:nvPr/>
              </p:nvSpPr>
              <p:spPr>
                <a:xfrm>
                  <a:off x="4508846" y="5098331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2877CF30-32A5-4A48-AEB3-BAB886636FDE}"/>
                    </a:ext>
                  </a:extLst>
                </p:cNvPr>
                <p:cNvSpPr/>
                <p:nvPr/>
              </p:nvSpPr>
              <p:spPr>
                <a:xfrm>
                  <a:off x="5118446" y="5098331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B5BCD0AC-9AD5-42BD-8126-E9AF31761A4F}"/>
                    </a:ext>
                  </a:extLst>
                </p:cNvPr>
                <p:cNvSpPr/>
                <p:nvPr/>
              </p:nvSpPr>
              <p:spPr>
                <a:xfrm>
                  <a:off x="5336402" y="5084723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D000C37A-370E-40C9-A3B0-4430B9791E3A}"/>
                    </a:ext>
                  </a:extLst>
                </p:cNvPr>
                <p:cNvSpPr/>
                <p:nvPr/>
              </p:nvSpPr>
              <p:spPr>
                <a:xfrm>
                  <a:off x="4029875" y="3990340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52B79871-4573-4E86-A37C-6CE133441606}"/>
                    </a:ext>
                  </a:extLst>
                </p:cNvPr>
                <p:cNvSpPr/>
                <p:nvPr/>
              </p:nvSpPr>
              <p:spPr>
                <a:xfrm>
                  <a:off x="4029875" y="4273494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7AC79DC9-B2A7-4FD3-867C-645BCD5212C6}"/>
                    </a:ext>
                  </a:extLst>
                </p:cNvPr>
                <p:cNvSpPr/>
                <p:nvPr/>
              </p:nvSpPr>
              <p:spPr>
                <a:xfrm>
                  <a:off x="4029875" y="4568975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764A7737-9126-4D8B-94FA-8C14D2778D48}"/>
                    </a:ext>
                  </a:extLst>
                </p:cNvPr>
                <p:cNvSpPr/>
                <p:nvPr/>
              </p:nvSpPr>
              <p:spPr>
                <a:xfrm>
                  <a:off x="4029874" y="4837563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7461B173-E600-454B-9663-D37367EB45E8}"/>
                    </a:ext>
                  </a:extLst>
                </p:cNvPr>
                <p:cNvSpPr/>
                <p:nvPr/>
              </p:nvSpPr>
              <p:spPr>
                <a:xfrm>
                  <a:off x="4686647" y="4954094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E81CD4B0-1C24-4E8A-A9DE-B8D2546BD968}"/>
                    </a:ext>
                  </a:extLst>
                </p:cNvPr>
                <p:cNvSpPr/>
                <p:nvPr/>
              </p:nvSpPr>
              <p:spPr>
                <a:xfrm>
                  <a:off x="4664876" y="3846103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2C3B7889-46D1-46ED-9D8C-2B4AA743C4E2}"/>
                    </a:ext>
                  </a:extLst>
                </p:cNvPr>
                <p:cNvSpPr/>
                <p:nvPr/>
              </p:nvSpPr>
              <p:spPr>
                <a:xfrm>
                  <a:off x="4664876" y="4129257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E28F30F1-92E8-4A3D-ACC6-2D70E764321F}"/>
                    </a:ext>
                  </a:extLst>
                </p:cNvPr>
                <p:cNvSpPr/>
                <p:nvPr/>
              </p:nvSpPr>
              <p:spPr>
                <a:xfrm>
                  <a:off x="4664875" y="4693326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B7BD76C4-5E7C-4007-8837-1F67B8A660EF}"/>
                    </a:ext>
                  </a:extLst>
                </p:cNvPr>
                <p:cNvSpPr/>
                <p:nvPr/>
              </p:nvSpPr>
              <p:spPr>
                <a:xfrm>
                  <a:off x="5553875" y="4889175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00F1736F-4977-4675-ADD2-DA83E05FCC72}"/>
                    </a:ext>
                  </a:extLst>
                </p:cNvPr>
                <p:cNvSpPr/>
                <p:nvPr/>
              </p:nvSpPr>
              <p:spPr>
                <a:xfrm>
                  <a:off x="5532104" y="3781184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3C6DFE1B-23E6-44B0-945D-E9A2ADEE055A}"/>
                    </a:ext>
                  </a:extLst>
                </p:cNvPr>
                <p:cNvSpPr/>
                <p:nvPr/>
              </p:nvSpPr>
              <p:spPr>
                <a:xfrm>
                  <a:off x="5532104" y="4064338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53656BCD-D3C6-4047-BEB9-5DF544AD38A1}"/>
                    </a:ext>
                  </a:extLst>
                </p:cNvPr>
                <p:cNvSpPr/>
                <p:nvPr/>
              </p:nvSpPr>
              <p:spPr>
                <a:xfrm>
                  <a:off x="5532103" y="4628407"/>
                  <a:ext cx="130629" cy="1306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C4DC201-734B-4BB5-B930-5993C380E182}"/>
                </a:ext>
              </a:extLst>
            </p:cNvPr>
            <p:cNvSpPr/>
            <p:nvPr/>
          </p:nvSpPr>
          <p:spPr>
            <a:xfrm>
              <a:off x="9283700" y="1057086"/>
              <a:ext cx="1549400" cy="12171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2B53B3D-C252-4A10-8CB4-F91D0E744A9B}"/>
              </a:ext>
            </a:extLst>
          </p:cNvPr>
          <p:cNvGrpSpPr/>
          <p:nvPr/>
        </p:nvGrpSpPr>
        <p:grpSpPr>
          <a:xfrm>
            <a:off x="8626926" y="1128420"/>
            <a:ext cx="2186834" cy="2083948"/>
            <a:chOff x="8512626" y="1128420"/>
            <a:chExt cx="2186834" cy="2083948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7E3FAF4-5B64-44FC-A06F-C9A1442015F9}"/>
                </a:ext>
              </a:extLst>
            </p:cNvPr>
            <p:cNvGrpSpPr/>
            <p:nvPr/>
          </p:nvGrpSpPr>
          <p:grpSpPr>
            <a:xfrm>
              <a:off x="8618343" y="1307020"/>
              <a:ext cx="1829651" cy="1385534"/>
              <a:chOff x="4651796" y="4321990"/>
              <a:chExt cx="2143111" cy="1566794"/>
            </a:xfrm>
          </p:grpSpPr>
          <p:pic>
            <p:nvPicPr>
              <p:cNvPr id="254" name="Picture 253" descr="A picture containing nature, rain&#10;&#10;Description automatically generated">
                <a:extLst>
                  <a:ext uri="{FF2B5EF4-FFF2-40B4-BE49-F238E27FC236}">
                    <a16:creationId xmlns:a16="http://schemas.microsoft.com/office/drawing/2014/main" id="{42431EF1-DE74-4816-88A4-C09E72FA6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047701" y="3926085"/>
                <a:ext cx="1018042" cy="180985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56" name="Picture 255" descr="A picture containing nature&#10;&#10;Description automatically generated">
                <a:extLst>
                  <a:ext uri="{FF2B5EF4-FFF2-40B4-BE49-F238E27FC236}">
                    <a16:creationId xmlns:a16="http://schemas.microsoft.com/office/drawing/2014/main" id="{F902E7AE-7E15-4202-9EF7-F171031E7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196800" y="4188389"/>
                <a:ext cx="1018042" cy="180985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58" name="Picture 257" descr="A picture containing nature&#10;&#10;Description automatically generated">
                <a:extLst>
                  <a:ext uri="{FF2B5EF4-FFF2-40B4-BE49-F238E27FC236}">
                    <a16:creationId xmlns:a16="http://schemas.microsoft.com/office/drawing/2014/main" id="{CACC93BC-96DF-46E4-B8DF-CAD9C5F28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380960" y="4474837"/>
                <a:ext cx="1018042" cy="180985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8D9D2F6-6230-4652-BD62-04214D3BFE45}"/>
                </a:ext>
              </a:extLst>
            </p:cNvPr>
            <p:cNvSpPr/>
            <p:nvPr/>
          </p:nvSpPr>
          <p:spPr>
            <a:xfrm>
              <a:off x="8512626" y="1128420"/>
              <a:ext cx="2158259" cy="16954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58DA34A-7A90-4F42-BACF-E189CABC9A82}"/>
                </a:ext>
              </a:extLst>
            </p:cNvPr>
            <p:cNvSpPr txBox="1"/>
            <p:nvPr/>
          </p:nvSpPr>
          <p:spPr>
            <a:xfrm>
              <a:off x="8541201" y="2873814"/>
              <a:ext cx="2129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52BC8C-F946-4765-B0E8-18499387136D}"/>
                </a:ext>
              </a:extLst>
            </p:cNvPr>
            <p:cNvSpPr txBox="1"/>
            <p:nvPr/>
          </p:nvSpPr>
          <p:spPr>
            <a:xfrm>
              <a:off x="10085771" y="121298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AB72E6D-D3FD-46E5-B6A9-3637C1378573}"/>
                </a:ext>
              </a:extLst>
            </p:cNvPr>
            <p:cNvSpPr txBox="1"/>
            <p:nvPr/>
          </p:nvSpPr>
          <p:spPr>
            <a:xfrm>
              <a:off x="10240621" y="146106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G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88C6D1-CAB9-4313-8BB5-C2833E4BD806}"/>
                </a:ext>
              </a:extLst>
            </p:cNvPr>
            <p:cNvSpPr txBox="1"/>
            <p:nvPr/>
          </p:nvSpPr>
          <p:spPr>
            <a:xfrm>
              <a:off x="10389760" y="170859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B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94C5EB2-AC1A-4336-B96D-B357CBC744F9}"/>
              </a:ext>
            </a:extLst>
          </p:cNvPr>
          <p:cNvGrpSpPr/>
          <p:nvPr/>
        </p:nvGrpSpPr>
        <p:grpSpPr>
          <a:xfrm>
            <a:off x="5462815" y="1690540"/>
            <a:ext cx="654974" cy="597642"/>
            <a:chOff x="5455933" y="1208398"/>
            <a:chExt cx="1151446" cy="732208"/>
          </a:xfrm>
        </p:grpSpPr>
        <p:sp>
          <p:nvSpPr>
            <p:cNvPr id="85" name="Arrow: Right 84">
              <a:extLst>
                <a:ext uri="{FF2B5EF4-FFF2-40B4-BE49-F238E27FC236}">
                  <a16:creationId xmlns:a16="http://schemas.microsoft.com/office/drawing/2014/main" id="{AC960497-5B15-4DF0-886D-AD973DDAE468}"/>
                </a:ext>
              </a:extLst>
            </p:cNvPr>
            <p:cNvSpPr/>
            <p:nvPr/>
          </p:nvSpPr>
          <p:spPr>
            <a:xfrm>
              <a:off x="5500809" y="1208398"/>
              <a:ext cx="1106570" cy="732208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AF728F1-10DE-4DF6-BD0E-9414390BB692}"/>
                </a:ext>
              </a:extLst>
            </p:cNvPr>
            <p:cNvSpPr txBox="1"/>
            <p:nvPr/>
          </p:nvSpPr>
          <p:spPr>
            <a:xfrm>
              <a:off x="5455933" y="1360430"/>
              <a:ext cx="324758" cy="41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DD89268-1AF3-4E16-BBE6-4C0391E5185F}"/>
              </a:ext>
            </a:extLst>
          </p:cNvPr>
          <p:cNvGrpSpPr/>
          <p:nvPr/>
        </p:nvGrpSpPr>
        <p:grpSpPr>
          <a:xfrm>
            <a:off x="7910401" y="1700058"/>
            <a:ext cx="654974" cy="597642"/>
            <a:chOff x="5455933" y="1208398"/>
            <a:chExt cx="1151446" cy="732208"/>
          </a:xfrm>
        </p:grpSpPr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BC29CB35-457B-4A19-9981-C95FD5390AF9}"/>
                </a:ext>
              </a:extLst>
            </p:cNvPr>
            <p:cNvSpPr/>
            <p:nvPr/>
          </p:nvSpPr>
          <p:spPr>
            <a:xfrm>
              <a:off x="5500809" y="1208398"/>
              <a:ext cx="1106570" cy="732208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A3955C3-FEA6-4CA2-8359-80F3E4D96661}"/>
                </a:ext>
              </a:extLst>
            </p:cNvPr>
            <p:cNvSpPr txBox="1"/>
            <p:nvPr/>
          </p:nvSpPr>
          <p:spPr>
            <a:xfrm>
              <a:off x="5455933" y="1360430"/>
              <a:ext cx="324758" cy="41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4227E0-72AF-4ED5-8D06-9BB361518EEE}"/>
              </a:ext>
            </a:extLst>
          </p:cNvPr>
          <p:cNvGrpSpPr/>
          <p:nvPr/>
        </p:nvGrpSpPr>
        <p:grpSpPr>
          <a:xfrm>
            <a:off x="571192" y="4006260"/>
            <a:ext cx="11019243" cy="2222188"/>
            <a:chOff x="571192" y="4006260"/>
            <a:chExt cx="11019243" cy="22221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0AAF9DD-F807-441D-8BA3-40ACE06E9D95}"/>
                </a:ext>
              </a:extLst>
            </p:cNvPr>
            <p:cNvSpPr txBox="1"/>
            <p:nvPr/>
          </p:nvSpPr>
          <p:spPr>
            <a:xfrm>
              <a:off x="571192" y="5828338"/>
              <a:ext cx="56392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76D966E-C55A-4F64-8F21-C5C1C89A990C}"/>
                </a:ext>
              </a:extLst>
            </p:cNvPr>
            <p:cNvSpPr txBox="1"/>
            <p:nvPr/>
          </p:nvSpPr>
          <p:spPr>
            <a:xfrm>
              <a:off x="6987139" y="5828338"/>
              <a:ext cx="1707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FD8984-C6D6-4CFC-AD18-AA33D821D024}"/>
                </a:ext>
              </a:extLst>
            </p:cNvPr>
            <p:cNvGrpSpPr/>
            <p:nvPr/>
          </p:nvGrpSpPr>
          <p:grpSpPr>
            <a:xfrm>
              <a:off x="2953985" y="4630785"/>
              <a:ext cx="654974" cy="597642"/>
              <a:chOff x="2953985" y="4630785"/>
              <a:chExt cx="654974" cy="597642"/>
            </a:xfrm>
          </p:grpSpPr>
          <p:sp>
            <p:nvSpPr>
              <p:cNvPr id="99" name="Arrow: Right 98">
                <a:extLst>
                  <a:ext uri="{FF2B5EF4-FFF2-40B4-BE49-F238E27FC236}">
                    <a16:creationId xmlns:a16="http://schemas.microsoft.com/office/drawing/2014/main" id="{CA66CB25-D7BB-495D-AF16-D506E70FBF9B}"/>
                  </a:ext>
                </a:extLst>
              </p:cNvPr>
              <p:cNvSpPr/>
              <p:nvPr/>
            </p:nvSpPr>
            <p:spPr>
              <a:xfrm>
                <a:off x="2979512" y="4630785"/>
                <a:ext cx="629447" cy="597642"/>
              </a:xfrm>
              <a:prstGeom prst="rightArrow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2FCAB3C-951D-4F84-9227-531D472B618E}"/>
                  </a:ext>
                </a:extLst>
              </p:cNvPr>
              <p:cNvSpPr txBox="1"/>
              <p:nvPr/>
            </p:nvSpPr>
            <p:spPr>
              <a:xfrm>
                <a:off x="2953985" y="4754876"/>
                <a:ext cx="607992" cy="416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</a:t>
                </a:r>
              </a:p>
            </p:txBody>
          </p:sp>
        </p:grpSp>
        <p:pic>
          <p:nvPicPr>
            <p:cNvPr id="103" name="Picture 102" descr="A close up of a device&#10;&#10;Description automatically generated">
              <a:extLst>
                <a:ext uri="{FF2B5EF4-FFF2-40B4-BE49-F238E27FC236}">
                  <a16:creationId xmlns:a16="http://schemas.microsoft.com/office/drawing/2014/main" id="{0B1B2757-2614-43A4-A605-59CDB4907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5" t="16367" r="10148" b="22510"/>
            <a:stretch/>
          </p:blipFill>
          <p:spPr>
            <a:xfrm>
              <a:off x="684412" y="4140588"/>
              <a:ext cx="2178759" cy="154691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8693702-7F99-4E23-AF29-88FDF51D3804}"/>
                </a:ext>
              </a:extLst>
            </p:cNvPr>
            <p:cNvSpPr/>
            <p:nvPr/>
          </p:nvSpPr>
          <p:spPr>
            <a:xfrm>
              <a:off x="571194" y="4006260"/>
              <a:ext cx="5602800" cy="17838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8E59A3-9C4F-4BD3-9731-9A3BB8ED35DC}"/>
                </a:ext>
              </a:extLst>
            </p:cNvPr>
            <p:cNvGrpSpPr/>
            <p:nvPr/>
          </p:nvGrpSpPr>
          <p:grpSpPr>
            <a:xfrm>
              <a:off x="6950669" y="4025460"/>
              <a:ext cx="1707755" cy="1764618"/>
              <a:chOff x="6950669" y="4025460"/>
              <a:chExt cx="1707755" cy="1764618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44193AA2-8801-4134-97C8-C5F91F840715}"/>
                  </a:ext>
                </a:extLst>
              </p:cNvPr>
              <p:cNvGrpSpPr/>
              <p:nvPr/>
            </p:nvGrpSpPr>
            <p:grpSpPr>
              <a:xfrm>
                <a:off x="7049797" y="4180827"/>
                <a:ext cx="1482645" cy="1515655"/>
                <a:chOff x="8605274" y="3933311"/>
                <a:chExt cx="2806111" cy="2637745"/>
              </a:xfrm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C67A2F4F-ADF9-4E17-BCDA-02DF4F8D77FB}"/>
                    </a:ext>
                  </a:extLst>
                </p:cNvPr>
                <p:cNvGrpSpPr/>
                <p:nvPr/>
              </p:nvGrpSpPr>
              <p:grpSpPr>
                <a:xfrm>
                  <a:off x="8605274" y="3933311"/>
                  <a:ext cx="2005402" cy="1874113"/>
                  <a:chOff x="8605274" y="3933311"/>
                  <a:chExt cx="2005402" cy="1874113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5F2260CC-AC7C-48A1-BBDE-25BBB5BD38CD}"/>
                      </a:ext>
                    </a:extLst>
                  </p:cNvPr>
                  <p:cNvSpPr/>
                  <p:nvPr/>
                </p:nvSpPr>
                <p:spPr>
                  <a:xfrm>
                    <a:off x="8605274" y="3933311"/>
                    <a:ext cx="2005402" cy="187411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61E11B09-C4FF-4758-B7C9-DB5ED2C2A7EE}"/>
                      </a:ext>
                    </a:extLst>
                  </p:cNvPr>
                  <p:cNvSpPr/>
                  <p:nvPr/>
                </p:nvSpPr>
                <p:spPr>
                  <a:xfrm>
                    <a:off x="8741228" y="4134873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7CD89111-A6BF-435D-A069-9269F3BF11CB}"/>
                      </a:ext>
                    </a:extLst>
                  </p:cNvPr>
                  <p:cNvSpPr/>
                  <p:nvPr/>
                </p:nvSpPr>
                <p:spPr>
                  <a:xfrm>
                    <a:off x="8980713" y="4121266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B58977F4-63D5-4F71-BC67-3DAB85FB69EA}"/>
                      </a:ext>
                    </a:extLst>
                  </p:cNvPr>
                  <p:cNvSpPr/>
                  <p:nvPr/>
                </p:nvSpPr>
                <p:spPr>
                  <a:xfrm>
                    <a:off x="9198428" y="4134873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8EE20846-D438-42D8-8951-983EDA08404D}"/>
                      </a:ext>
                    </a:extLst>
                  </p:cNvPr>
                  <p:cNvSpPr/>
                  <p:nvPr/>
                </p:nvSpPr>
                <p:spPr>
                  <a:xfrm>
                    <a:off x="9808028" y="4134873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82580BF5-E83B-4482-A275-6BEAF377022F}"/>
                      </a:ext>
                    </a:extLst>
                  </p:cNvPr>
                  <p:cNvSpPr/>
                  <p:nvPr/>
                </p:nvSpPr>
                <p:spPr>
                  <a:xfrm>
                    <a:off x="10025984" y="4121265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9BC7834F-65C0-4BC5-9639-F8950D44B234}"/>
                      </a:ext>
                    </a:extLst>
                  </p:cNvPr>
                  <p:cNvSpPr/>
                  <p:nvPr/>
                </p:nvSpPr>
                <p:spPr>
                  <a:xfrm>
                    <a:off x="8762999" y="5538345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1041818E-C50D-4C23-9D65-90C9F5F69087}"/>
                      </a:ext>
                    </a:extLst>
                  </p:cNvPr>
                  <p:cNvSpPr/>
                  <p:nvPr/>
                </p:nvSpPr>
                <p:spPr>
                  <a:xfrm>
                    <a:off x="9002484" y="5524738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6D481703-C068-4FD4-A903-2EB702FB7EAA}"/>
                      </a:ext>
                    </a:extLst>
                  </p:cNvPr>
                  <p:cNvSpPr/>
                  <p:nvPr/>
                </p:nvSpPr>
                <p:spPr>
                  <a:xfrm>
                    <a:off x="9220199" y="5538345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60BE4F58-F5E0-4A44-A066-371401051164}"/>
                      </a:ext>
                    </a:extLst>
                  </p:cNvPr>
                  <p:cNvSpPr/>
                  <p:nvPr/>
                </p:nvSpPr>
                <p:spPr>
                  <a:xfrm>
                    <a:off x="9829799" y="5538345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55D93F9C-DFD3-4CE3-9BE6-81D8567726D8}"/>
                      </a:ext>
                    </a:extLst>
                  </p:cNvPr>
                  <p:cNvSpPr/>
                  <p:nvPr/>
                </p:nvSpPr>
                <p:spPr>
                  <a:xfrm>
                    <a:off x="10047755" y="5524737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CA190DC9-04DA-4933-B855-3DE5C6C26386}"/>
                      </a:ext>
                    </a:extLst>
                  </p:cNvPr>
                  <p:cNvSpPr/>
                  <p:nvPr/>
                </p:nvSpPr>
                <p:spPr>
                  <a:xfrm>
                    <a:off x="8741228" y="4430354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E5E25891-EACE-4362-930F-529131CEC7FD}"/>
                      </a:ext>
                    </a:extLst>
                  </p:cNvPr>
                  <p:cNvSpPr/>
                  <p:nvPr/>
                </p:nvSpPr>
                <p:spPr>
                  <a:xfrm>
                    <a:off x="8741228" y="4713508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742BB42C-6B74-4461-9F72-EB35F79C12EC}"/>
                      </a:ext>
                    </a:extLst>
                  </p:cNvPr>
                  <p:cNvSpPr/>
                  <p:nvPr/>
                </p:nvSpPr>
                <p:spPr>
                  <a:xfrm>
                    <a:off x="8741228" y="5008989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435A2B58-9584-414B-8559-550E139ABDF0}"/>
                      </a:ext>
                    </a:extLst>
                  </p:cNvPr>
                  <p:cNvSpPr/>
                  <p:nvPr/>
                </p:nvSpPr>
                <p:spPr>
                  <a:xfrm>
                    <a:off x="8741227" y="5277577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DBA68828-BE13-47A8-AA4A-C95847DC213F}"/>
                    </a:ext>
                  </a:extLst>
                </p:cNvPr>
                <p:cNvGrpSpPr/>
                <p:nvPr/>
              </p:nvGrpSpPr>
              <p:grpSpPr>
                <a:xfrm>
                  <a:off x="8935956" y="4349688"/>
                  <a:ext cx="2005402" cy="1874113"/>
                  <a:chOff x="12440428" y="1983987"/>
                  <a:chExt cx="2005402" cy="1874113"/>
                </a:xfrm>
              </p:grpSpPr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93EB89FC-15BC-44F1-B27C-0BA213B2397A}"/>
                      </a:ext>
                    </a:extLst>
                  </p:cNvPr>
                  <p:cNvSpPr/>
                  <p:nvPr/>
                </p:nvSpPr>
                <p:spPr>
                  <a:xfrm>
                    <a:off x="12440428" y="1983987"/>
                    <a:ext cx="2005402" cy="187411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F266CFB4-633D-4341-860D-8FAED25719FA}"/>
                      </a:ext>
                    </a:extLst>
                  </p:cNvPr>
                  <p:cNvSpPr/>
                  <p:nvPr/>
                </p:nvSpPr>
                <p:spPr>
                  <a:xfrm>
                    <a:off x="12649199" y="2142891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D3C9329B-A496-4E15-8416-8E8EE15A19E9}"/>
                      </a:ext>
                    </a:extLst>
                  </p:cNvPr>
                  <p:cNvSpPr/>
                  <p:nvPr/>
                </p:nvSpPr>
                <p:spPr>
                  <a:xfrm>
                    <a:off x="12888684" y="2129284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E783C3EF-6F24-49FE-A69B-FFDBBE6542F6}"/>
                      </a:ext>
                    </a:extLst>
                  </p:cNvPr>
                  <p:cNvSpPr/>
                  <p:nvPr/>
                </p:nvSpPr>
                <p:spPr>
                  <a:xfrm>
                    <a:off x="13106399" y="2142891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1907DC9-AB73-430A-89A4-17512B3F8926}"/>
                      </a:ext>
                    </a:extLst>
                  </p:cNvPr>
                  <p:cNvSpPr/>
                  <p:nvPr/>
                </p:nvSpPr>
                <p:spPr>
                  <a:xfrm>
                    <a:off x="13715999" y="2142891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66F8C536-17A9-48C2-83CE-F952C3B6773F}"/>
                      </a:ext>
                    </a:extLst>
                  </p:cNvPr>
                  <p:cNvSpPr/>
                  <p:nvPr/>
                </p:nvSpPr>
                <p:spPr>
                  <a:xfrm>
                    <a:off x="13933955" y="2129283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60CFFDF7-CFB1-4D1B-8512-50CC666EB7E4}"/>
                      </a:ext>
                    </a:extLst>
                  </p:cNvPr>
                  <p:cNvSpPr/>
                  <p:nvPr/>
                </p:nvSpPr>
                <p:spPr>
                  <a:xfrm>
                    <a:off x="12670970" y="3546363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CBD098E4-1ED0-49C2-9573-D6CFADE00D61}"/>
                      </a:ext>
                    </a:extLst>
                  </p:cNvPr>
                  <p:cNvSpPr/>
                  <p:nvPr/>
                </p:nvSpPr>
                <p:spPr>
                  <a:xfrm>
                    <a:off x="12910455" y="3532756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1680738D-87CB-42C4-8275-91B1759E4F39}"/>
                      </a:ext>
                    </a:extLst>
                  </p:cNvPr>
                  <p:cNvSpPr/>
                  <p:nvPr/>
                </p:nvSpPr>
                <p:spPr>
                  <a:xfrm>
                    <a:off x="13128170" y="3546363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6A0F8866-E4A0-4037-86FE-419ECE30FBD3}"/>
                      </a:ext>
                    </a:extLst>
                  </p:cNvPr>
                  <p:cNvSpPr/>
                  <p:nvPr/>
                </p:nvSpPr>
                <p:spPr>
                  <a:xfrm>
                    <a:off x="13737770" y="3546363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B2666C06-8A5E-4133-95D3-D17F59BED42E}"/>
                      </a:ext>
                    </a:extLst>
                  </p:cNvPr>
                  <p:cNvSpPr/>
                  <p:nvPr/>
                </p:nvSpPr>
                <p:spPr>
                  <a:xfrm>
                    <a:off x="13955726" y="3532755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609BAB88-FBFF-4A7B-A54E-59E6F07E2BB5}"/>
                      </a:ext>
                    </a:extLst>
                  </p:cNvPr>
                  <p:cNvSpPr/>
                  <p:nvPr/>
                </p:nvSpPr>
                <p:spPr>
                  <a:xfrm>
                    <a:off x="12649199" y="2438372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59936E69-62E1-46DA-975C-95FBD8ADB733}"/>
                      </a:ext>
                    </a:extLst>
                  </p:cNvPr>
                  <p:cNvSpPr/>
                  <p:nvPr/>
                </p:nvSpPr>
                <p:spPr>
                  <a:xfrm>
                    <a:off x="12649199" y="2721526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35799659-A8AD-4803-82D3-3C0EF3F7483B}"/>
                      </a:ext>
                    </a:extLst>
                  </p:cNvPr>
                  <p:cNvSpPr/>
                  <p:nvPr/>
                </p:nvSpPr>
                <p:spPr>
                  <a:xfrm>
                    <a:off x="12649199" y="3017007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05492C63-E503-4086-8364-F30352AED155}"/>
                      </a:ext>
                    </a:extLst>
                  </p:cNvPr>
                  <p:cNvSpPr/>
                  <p:nvPr/>
                </p:nvSpPr>
                <p:spPr>
                  <a:xfrm>
                    <a:off x="12649198" y="3285595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2724991-2374-4095-9F6B-F5594BBA4509}"/>
                    </a:ext>
                  </a:extLst>
                </p:cNvPr>
                <p:cNvGrpSpPr/>
                <p:nvPr/>
              </p:nvGrpSpPr>
              <p:grpSpPr>
                <a:xfrm>
                  <a:off x="9405983" y="4696943"/>
                  <a:ext cx="2005402" cy="1874113"/>
                  <a:chOff x="3893921" y="3493297"/>
                  <a:chExt cx="2005402" cy="1874113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C2D4E2A-8B91-46F2-B0D6-5BEBA452238B}"/>
                      </a:ext>
                    </a:extLst>
                  </p:cNvPr>
                  <p:cNvSpPr/>
                  <p:nvPr/>
                </p:nvSpPr>
                <p:spPr>
                  <a:xfrm>
                    <a:off x="3893921" y="3493297"/>
                    <a:ext cx="2005402" cy="187411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4C735744-22F0-4B8C-9EA2-645964B0E921}"/>
                      </a:ext>
                    </a:extLst>
                  </p:cNvPr>
                  <p:cNvSpPr/>
                  <p:nvPr/>
                </p:nvSpPr>
                <p:spPr>
                  <a:xfrm>
                    <a:off x="4029875" y="3694859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4B1A35DC-A39B-4ABF-B6A6-FCA71DAA5956}"/>
                      </a:ext>
                    </a:extLst>
                  </p:cNvPr>
                  <p:cNvSpPr/>
                  <p:nvPr/>
                </p:nvSpPr>
                <p:spPr>
                  <a:xfrm>
                    <a:off x="4269360" y="3681252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FB4CDF7E-DD83-42E6-B589-60F18A12DD3B}"/>
                      </a:ext>
                    </a:extLst>
                  </p:cNvPr>
                  <p:cNvSpPr/>
                  <p:nvPr/>
                </p:nvSpPr>
                <p:spPr>
                  <a:xfrm>
                    <a:off x="4487075" y="3694859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629D9CBD-1290-4735-8BBF-C993B6EEA806}"/>
                      </a:ext>
                    </a:extLst>
                  </p:cNvPr>
                  <p:cNvSpPr/>
                  <p:nvPr/>
                </p:nvSpPr>
                <p:spPr>
                  <a:xfrm>
                    <a:off x="5096675" y="3694859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528896EB-E2F7-4996-8F99-ABA8AF59EAC7}"/>
                      </a:ext>
                    </a:extLst>
                  </p:cNvPr>
                  <p:cNvSpPr/>
                  <p:nvPr/>
                </p:nvSpPr>
                <p:spPr>
                  <a:xfrm>
                    <a:off x="5314631" y="3681251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1A8AF9F4-3247-40B2-AC43-17F7358F1382}"/>
                      </a:ext>
                    </a:extLst>
                  </p:cNvPr>
                  <p:cNvSpPr/>
                  <p:nvPr/>
                </p:nvSpPr>
                <p:spPr>
                  <a:xfrm>
                    <a:off x="4051646" y="5098331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D89D830C-CBD3-4DA8-8D83-18C5E92C0F95}"/>
                      </a:ext>
                    </a:extLst>
                  </p:cNvPr>
                  <p:cNvSpPr/>
                  <p:nvPr/>
                </p:nvSpPr>
                <p:spPr>
                  <a:xfrm>
                    <a:off x="4291131" y="5084724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8650E272-2BF3-4F60-830F-CAE8939149DD}"/>
                      </a:ext>
                    </a:extLst>
                  </p:cNvPr>
                  <p:cNvSpPr/>
                  <p:nvPr/>
                </p:nvSpPr>
                <p:spPr>
                  <a:xfrm>
                    <a:off x="4508846" y="5098331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7816F16E-FEF7-437C-8049-7500CD7DCB3A}"/>
                      </a:ext>
                    </a:extLst>
                  </p:cNvPr>
                  <p:cNvSpPr/>
                  <p:nvPr/>
                </p:nvSpPr>
                <p:spPr>
                  <a:xfrm>
                    <a:off x="5118446" y="5098331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62A3799B-DD1C-4E6D-8F1C-F66BB2BAC642}"/>
                      </a:ext>
                    </a:extLst>
                  </p:cNvPr>
                  <p:cNvSpPr/>
                  <p:nvPr/>
                </p:nvSpPr>
                <p:spPr>
                  <a:xfrm>
                    <a:off x="5336402" y="5084723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D409AF3F-BCCA-40BF-BEBC-9D9541B55E3F}"/>
                      </a:ext>
                    </a:extLst>
                  </p:cNvPr>
                  <p:cNvSpPr/>
                  <p:nvPr/>
                </p:nvSpPr>
                <p:spPr>
                  <a:xfrm>
                    <a:off x="4029875" y="3990340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BB28454D-021E-486B-9E0E-6091107AF621}"/>
                      </a:ext>
                    </a:extLst>
                  </p:cNvPr>
                  <p:cNvSpPr/>
                  <p:nvPr/>
                </p:nvSpPr>
                <p:spPr>
                  <a:xfrm>
                    <a:off x="4029875" y="4273494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FDE5753C-9A15-43A5-8601-2F8578AB643E}"/>
                      </a:ext>
                    </a:extLst>
                  </p:cNvPr>
                  <p:cNvSpPr/>
                  <p:nvPr/>
                </p:nvSpPr>
                <p:spPr>
                  <a:xfrm>
                    <a:off x="4029875" y="4568975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2FFDB2C0-5D9D-45C5-852C-C7B943C35EEF}"/>
                      </a:ext>
                    </a:extLst>
                  </p:cNvPr>
                  <p:cNvSpPr/>
                  <p:nvPr/>
                </p:nvSpPr>
                <p:spPr>
                  <a:xfrm>
                    <a:off x="4029874" y="4837563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4A308934-BE46-4501-BE90-7B7DC3FAECEF}"/>
                      </a:ext>
                    </a:extLst>
                  </p:cNvPr>
                  <p:cNvSpPr/>
                  <p:nvPr/>
                </p:nvSpPr>
                <p:spPr>
                  <a:xfrm>
                    <a:off x="4686647" y="4954094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60B02041-E3FA-4852-A898-C5F6EACD3562}"/>
                      </a:ext>
                    </a:extLst>
                  </p:cNvPr>
                  <p:cNvSpPr/>
                  <p:nvPr/>
                </p:nvSpPr>
                <p:spPr>
                  <a:xfrm>
                    <a:off x="4664876" y="3846103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F1EFA1A2-457E-4F79-BB3C-F237B16AD09E}"/>
                      </a:ext>
                    </a:extLst>
                  </p:cNvPr>
                  <p:cNvSpPr/>
                  <p:nvPr/>
                </p:nvSpPr>
                <p:spPr>
                  <a:xfrm>
                    <a:off x="4664876" y="4129257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E9B4C513-047E-43D4-91E7-369EF8DAFC73}"/>
                      </a:ext>
                    </a:extLst>
                  </p:cNvPr>
                  <p:cNvSpPr/>
                  <p:nvPr/>
                </p:nvSpPr>
                <p:spPr>
                  <a:xfrm>
                    <a:off x="4664875" y="4693326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98EDFABB-F75D-4AC5-A756-20B3029F45B1}"/>
                      </a:ext>
                    </a:extLst>
                  </p:cNvPr>
                  <p:cNvSpPr/>
                  <p:nvPr/>
                </p:nvSpPr>
                <p:spPr>
                  <a:xfrm>
                    <a:off x="5553875" y="4889175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6F6190ED-ACE1-43B8-92C3-46AACECF2682}"/>
                      </a:ext>
                    </a:extLst>
                  </p:cNvPr>
                  <p:cNvSpPr/>
                  <p:nvPr/>
                </p:nvSpPr>
                <p:spPr>
                  <a:xfrm>
                    <a:off x="5532104" y="3781184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66AFAC3E-A75F-4B51-A3A8-BF67D230E488}"/>
                      </a:ext>
                    </a:extLst>
                  </p:cNvPr>
                  <p:cNvSpPr/>
                  <p:nvPr/>
                </p:nvSpPr>
                <p:spPr>
                  <a:xfrm>
                    <a:off x="5532104" y="4064338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DE36BF6F-4244-4DF4-A78E-F311B1ECA292}"/>
                      </a:ext>
                    </a:extLst>
                  </p:cNvPr>
                  <p:cNvSpPr/>
                  <p:nvPr/>
                </p:nvSpPr>
                <p:spPr>
                  <a:xfrm>
                    <a:off x="5532103" y="4628407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23DA595-1141-4334-96EE-90A80E62ADB9}"/>
                  </a:ext>
                </a:extLst>
              </p:cNvPr>
              <p:cNvSpPr/>
              <p:nvPr/>
            </p:nvSpPr>
            <p:spPr>
              <a:xfrm>
                <a:off x="6950669" y="4025460"/>
                <a:ext cx="1707755" cy="17646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5AC3EA-52F0-4FFE-B80E-ADA4AB0ED0DD}"/>
                </a:ext>
              </a:extLst>
            </p:cNvPr>
            <p:cNvGrpSpPr/>
            <p:nvPr/>
          </p:nvGrpSpPr>
          <p:grpSpPr>
            <a:xfrm>
              <a:off x="9403601" y="4057492"/>
              <a:ext cx="2186834" cy="2145504"/>
              <a:chOff x="9403601" y="4057492"/>
              <a:chExt cx="2186834" cy="2145504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20F599C-5399-4469-AF77-524CFE5DB96A}"/>
                  </a:ext>
                </a:extLst>
              </p:cNvPr>
              <p:cNvGrpSpPr/>
              <p:nvPr/>
            </p:nvGrpSpPr>
            <p:grpSpPr>
              <a:xfrm>
                <a:off x="9509318" y="4236092"/>
                <a:ext cx="1829651" cy="1385534"/>
                <a:chOff x="4651796" y="4321990"/>
                <a:chExt cx="2143111" cy="1566794"/>
              </a:xfrm>
            </p:grpSpPr>
            <p:pic>
              <p:nvPicPr>
                <p:cNvPr id="178" name="Picture 177" descr="A picture containing nature, rain&#10;&#10;Description automatically generated">
                  <a:extLst>
                    <a:ext uri="{FF2B5EF4-FFF2-40B4-BE49-F238E27FC236}">
                      <a16:creationId xmlns:a16="http://schemas.microsoft.com/office/drawing/2014/main" id="{EE899223-795A-4ADC-98E4-DE9DBE406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47701" y="3926085"/>
                  <a:ext cx="1018042" cy="1809852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179" name="Picture 178" descr="A picture containing nature&#10;&#10;Description automatically generated">
                  <a:extLst>
                    <a:ext uri="{FF2B5EF4-FFF2-40B4-BE49-F238E27FC236}">
                      <a16:creationId xmlns:a16="http://schemas.microsoft.com/office/drawing/2014/main" id="{0ECBB348-0864-42D3-A018-47D87460D9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196800" y="4188389"/>
                  <a:ext cx="1018042" cy="1809852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180" name="Picture 179" descr="A picture containing nature&#10;&#10;Description automatically generated">
                  <a:extLst>
                    <a:ext uri="{FF2B5EF4-FFF2-40B4-BE49-F238E27FC236}">
                      <a16:creationId xmlns:a16="http://schemas.microsoft.com/office/drawing/2014/main" id="{A749C1A7-F726-45DB-90D5-D810E6680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380960" y="4474837"/>
                  <a:ext cx="1018042" cy="1809852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</p:grp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83C0AEB-34D9-46EE-B074-CCF93913A771}"/>
                  </a:ext>
                </a:extLst>
              </p:cNvPr>
              <p:cNvSpPr/>
              <p:nvPr/>
            </p:nvSpPr>
            <p:spPr>
              <a:xfrm>
                <a:off x="9403601" y="4057492"/>
                <a:ext cx="2158259" cy="1695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106521C-D9E9-4B7A-AEBB-BC834873ABD2}"/>
                  </a:ext>
                </a:extLst>
              </p:cNvPr>
              <p:cNvSpPr txBox="1"/>
              <p:nvPr/>
            </p:nvSpPr>
            <p:spPr>
              <a:xfrm>
                <a:off x="9432176" y="5802886"/>
                <a:ext cx="21296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84E7237-2848-484F-9F74-98209360A2A2}"/>
                  </a:ext>
                </a:extLst>
              </p:cNvPr>
              <p:cNvSpPr txBox="1"/>
              <p:nvPr/>
            </p:nvSpPr>
            <p:spPr>
              <a:xfrm>
                <a:off x="10976746" y="4142053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954943D-0405-4601-81DF-0A66F00EB55A}"/>
                  </a:ext>
                </a:extLst>
              </p:cNvPr>
              <p:cNvSpPr txBox="1"/>
              <p:nvPr/>
            </p:nvSpPr>
            <p:spPr>
              <a:xfrm>
                <a:off x="11131596" y="4390141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G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22959FFE-F529-4997-A390-F4CBB5A7B406}"/>
                  </a:ext>
                </a:extLst>
              </p:cNvPr>
              <p:cNvSpPr txBox="1"/>
              <p:nvPr/>
            </p:nvSpPr>
            <p:spPr>
              <a:xfrm>
                <a:off x="11280735" y="4637669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B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5C22C41-8F57-4633-9102-D8E7750E10F6}"/>
                </a:ext>
              </a:extLst>
            </p:cNvPr>
            <p:cNvGrpSpPr/>
            <p:nvPr/>
          </p:nvGrpSpPr>
          <p:grpSpPr>
            <a:xfrm>
              <a:off x="6265017" y="4619612"/>
              <a:ext cx="629447" cy="597642"/>
              <a:chOff x="6265017" y="4619612"/>
              <a:chExt cx="629447" cy="597642"/>
            </a:xfrm>
          </p:grpSpPr>
          <p:sp>
            <p:nvSpPr>
              <p:cNvPr id="182" name="Arrow: Right 181">
                <a:extLst>
                  <a:ext uri="{FF2B5EF4-FFF2-40B4-BE49-F238E27FC236}">
                    <a16:creationId xmlns:a16="http://schemas.microsoft.com/office/drawing/2014/main" id="{25DABD2A-89CE-4279-A342-25A340213848}"/>
                  </a:ext>
                </a:extLst>
              </p:cNvPr>
              <p:cNvSpPr/>
              <p:nvPr/>
            </p:nvSpPr>
            <p:spPr>
              <a:xfrm>
                <a:off x="6265017" y="4619612"/>
                <a:ext cx="629447" cy="597642"/>
              </a:xfrm>
              <a:prstGeom prst="rightArrow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1C32A9D-0AB1-4987-B1E0-EF1766DC5B0A}"/>
                  </a:ext>
                </a:extLst>
              </p:cNvPr>
              <p:cNvSpPr txBox="1"/>
              <p:nvPr/>
            </p:nvSpPr>
            <p:spPr>
              <a:xfrm>
                <a:off x="6451359" y="4743703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173366-36BF-4D9F-ACEE-FF3F0467F94F}"/>
                </a:ext>
              </a:extLst>
            </p:cNvPr>
            <p:cNvGrpSpPr/>
            <p:nvPr/>
          </p:nvGrpSpPr>
          <p:grpSpPr>
            <a:xfrm>
              <a:off x="8687076" y="4629130"/>
              <a:ext cx="654974" cy="597642"/>
              <a:chOff x="8687076" y="4629130"/>
              <a:chExt cx="654974" cy="597642"/>
            </a:xfrm>
          </p:grpSpPr>
          <p:sp>
            <p:nvSpPr>
              <p:cNvPr id="185" name="Arrow: Right 184">
                <a:extLst>
                  <a:ext uri="{FF2B5EF4-FFF2-40B4-BE49-F238E27FC236}">
                    <a16:creationId xmlns:a16="http://schemas.microsoft.com/office/drawing/2014/main" id="{7FD0B34E-1106-4CA3-ACAA-D5AC6E326D9E}"/>
                  </a:ext>
                </a:extLst>
              </p:cNvPr>
              <p:cNvSpPr/>
              <p:nvPr/>
            </p:nvSpPr>
            <p:spPr>
              <a:xfrm>
                <a:off x="8712603" y="4629130"/>
                <a:ext cx="629447" cy="597642"/>
              </a:xfrm>
              <a:prstGeom prst="rightArrow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F3E6CA5-9209-4A18-9FE1-594F0262AEC6}"/>
                  </a:ext>
                </a:extLst>
              </p:cNvPr>
              <p:cNvSpPr txBox="1"/>
              <p:nvPr/>
            </p:nvSpPr>
            <p:spPr>
              <a:xfrm>
                <a:off x="8687076" y="4753221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7F2E73-D74F-4A7B-AC18-56A006C38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" t="12555" r="8538" b="9721"/>
            <a:stretch/>
          </p:blipFill>
          <p:spPr>
            <a:xfrm>
              <a:off x="3703525" y="4106482"/>
              <a:ext cx="2412014" cy="15469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8793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847CDF-12D5-47DD-B3D1-AD510A387A1E}"/>
              </a:ext>
            </a:extLst>
          </p:cNvPr>
          <p:cNvGrpSpPr/>
          <p:nvPr/>
        </p:nvGrpSpPr>
        <p:grpSpPr>
          <a:xfrm>
            <a:off x="2228869" y="1009492"/>
            <a:ext cx="6725646" cy="2075715"/>
            <a:chOff x="939825" y="202457"/>
            <a:chExt cx="8967528" cy="2707214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3D9785A-B8BC-4C38-81F5-414CCFA121DC}"/>
                </a:ext>
              </a:extLst>
            </p:cNvPr>
            <p:cNvSpPr txBox="1"/>
            <p:nvPr/>
          </p:nvSpPr>
          <p:spPr>
            <a:xfrm>
              <a:off x="3188860" y="254206"/>
              <a:ext cx="639323" cy="6322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Temp. Depth range 1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61BD5EC-104E-44AA-BBD6-A7519019E99B}"/>
                </a:ext>
              </a:extLst>
            </p:cNvPr>
            <p:cNvCxnSpPr/>
            <p:nvPr/>
          </p:nvCxnSpPr>
          <p:spPr>
            <a:xfrm flipV="1">
              <a:off x="1206767" y="506772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5A48017-EC45-4400-9F66-0F45A7C82DE0}"/>
                </a:ext>
              </a:extLst>
            </p:cNvPr>
            <p:cNvCxnSpPr/>
            <p:nvPr/>
          </p:nvCxnSpPr>
          <p:spPr>
            <a:xfrm flipV="1">
              <a:off x="1195766" y="2007382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D2A01C6-4CC9-4B1B-B0EA-A8F570124CD1}"/>
                </a:ext>
              </a:extLst>
            </p:cNvPr>
            <p:cNvCxnSpPr/>
            <p:nvPr/>
          </p:nvCxnSpPr>
          <p:spPr>
            <a:xfrm flipV="1">
              <a:off x="1201831" y="2132214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6744230-002D-448B-B853-A3BDAD0E21F7}"/>
                </a:ext>
              </a:extLst>
            </p:cNvPr>
            <p:cNvSpPr/>
            <p:nvPr/>
          </p:nvSpPr>
          <p:spPr>
            <a:xfrm flipV="1">
              <a:off x="1952740" y="2110871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0685250-D7FD-49B1-ACA1-0344C1D61CEC}"/>
                </a:ext>
              </a:extLst>
            </p:cNvPr>
            <p:cNvSpPr/>
            <p:nvPr/>
          </p:nvSpPr>
          <p:spPr>
            <a:xfrm flipV="1">
              <a:off x="2049901" y="2110871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08EFB40-0A22-4D3B-820C-5AB44758DD10}"/>
                </a:ext>
              </a:extLst>
            </p:cNvPr>
            <p:cNvCxnSpPr/>
            <p:nvPr/>
          </p:nvCxnSpPr>
          <p:spPr>
            <a:xfrm flipV="1">
              <a:off x="1200598" y="1307257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8F42036-0AE3-42D0-BF23-A60C244E3DDC}"/>
                </a:ext>
              </a:extLst>
            </p:cNvPr>
            <p:cNvCxnSpPr/>
            <p:nvPr/>
          </p:nvCxnSpPr>
          <p:spPr>
            <a:xfrm flipV="1">
              <a:off x="1200716" y="1857187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EA9C068-D490-4CDE-9EDC-EBD3B6902AB2}"/>
                </a:ext>
              </a:extLst>
            </p:cNvPr>
            <p:cNvGrpSpPr/>
            <p:nvPr/>
          </p:nvGrpSpPr>
          <p:grpSpPr>
            <a:xfrm>
              <a:off x="1338264" y="1285375"/>
              <a:ext cx="148298" cy="52873"/>
              <a:chOff x="755184" y="3421002"/>
              <a:chExt cx="79555" cy="27432"/>
            </a:xfrm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576DF68B-A88F-4C80-A490-C60AC9BFEDA1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E1C2E45A-65F0-4F9B-AD7E-C6BA3D0B4E89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995F6B1-8C26-4A09-A201-BA466351FE46}"/>
                </a:ext>
              </a:extLst>
            </p:cNvPr>
            <p:cNvCxnSpPr/>
            <p:nvPr/>
          </p:nvCxnSpPr>
          <p:spPr>
            <a:xfrm flipV="1">
              <a:off x="1200598" y="1567757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CBBA14B-08CB-43C4-9FA9-C4DCC4FC9D27}"/>
                </a:ext>
              </a:extLst>
            </p:cNvPr>
            <p:cNvSpPr/>
            <p:nvPr/>
          </p:nvSpPr>
          <p:spPr>
            <a:xfrm flipV="1">
              <a:off x="2739744" y="1536061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93A114-8B9E-4187-8B24-B1081748773F}"/>
                </a:ext>
              </a:extLst>
            </p:cNvPr>
            <p:cNvCxnSpPr/>
            <p:nvPr/>
          </p:nvCxnSpPr>
          <p:spPr>
            <a:xfrm flipV="1">
              <a:off x="1200598" y="1443684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7164B9D-065E-4292-80F4-9817767B84E1}"/>
                </a:ext>
              </a:extLst>
            </p:cNvPr>
            <p:cNvSpPr/>
            <p:nvPr/>
          </p:nvSpPr>
          <p:spPr>
            <a:xfrm flipV="1">
              <a:off x="1248059" y="1422340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49CE232-9B71-4CCE-BE8B-808BE2EC918A}"/>
                </a:ext>
              </a:extLst>
            </p:cNvPr>
            <p:cNvCxnSpPr/>
            <p:nvPr/>
          </p:nvCxnSpPr>
          <p:spPr>
            <a:xfrm flipV="1">
              <a:off x="1200598" y="1083722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4ECDC31-E775-4706-8F8B-A002735D5AE7}"/>
                </a:ext>
              </a:extLst>
            </p:cNvPr>
            <p:cNvSpPr/>
            <p:nvPr/>
          </p:nvSpPr>
          <p:spPr>
            <a:xfrm flipV="1">
              <a:off x="2329745" y="1050540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F84217A-AA19-4DEA-A248-A7C70C2A493B}"/>
                </a:ext>
              </a:extLst>
            </p:cNvPr>
            <p:cNvSpPr/>
            <p:nvPr/>
          </p:nvSpPr>
          <p:spPr>
            <a:xfrm flipV="1">
              <a:off x="2659399" y="1050356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D96EC94-ACDA-42C1-9721-292D70F86030}"/>
                </a:ext>
              </a:extLst>
            </p:cNvPr>
            <p:cNvCxnSpPr/>
            <p:nvPr/>
          </p:nvCxnSpPr>
          <p:spPr>
            <a:xfrm flipV="1">
              <a:off x="1200598" y="959608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2D6701B-F9BE-43A9-89A0-B274312CF580}"/>
                </a:ext>
              </a:extLst>
            </p:cNvPr>
            <p:cNvSpPr/>
            <p:nvPr/>
          </p:nvSpPr>
          <p:spPr>
            <a:xfrm flipV="1">
              <a:off x="2570621" y="936312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92E8CD3-4D51-4083-861C-6CD90EB141ED}"/>
                </a:ext>
              </a:extLst>
            </p:cNvPr>
            <p:cNvSpPr/>
            <p:nvPr/>
          </p:nvSpPr>
          <p:spPr>
            <a:xfrm flipV="1">
              <a:off x="2335176" y="1987654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772E61F-96F9-479E-A59F-E78C4362386A}"/>
                </a:ext>
              </a:extLst>
            </p:cNvPr>
            <p:cNvSpPr/>
            <p:nvPr/>
          </p:nvSpPr>
          <p:spPr>
            <a:xfrm flipV="1">
              <a:off x="2418619" y="1836603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8A7FA8-3F1D-4C00-9E28-4C6F849DD5C7}"/>
                </a:ext>
              </a:extLst>
            </p:cNvPr>
            <p:cNvGrpSpPr/>
            <p:nvPr/>
          </p:nvGrpSpPr>
          <p:grpSpPr>
            <a:xfrm>
              <a:off x="2145041" y="479854"/>
              <a:ext cx="148298" cy="52873"/>
              <a:chOff x="755184" y="3421002"/>
              <a:chExt cx="79555" cy="27432"/>
            </a:xfrm>
          </p:grpSpPr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6E1353B0-2378-46D5-BEC4-523C6E3605CB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3031D1A0-B4C0-4370-9927-D30F549C7112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7851134-C1B2-428F-8EFB-27F4BC592EB5}"/>
                </a:ext>
              </a:extLst>
            </p:cNvPr>
            <p:cNvCxnSpPr/>
            <p:nvPr/>
          </p:nvCxnSpPr>
          <p:spPr>
            <a:xfrm flipV="1">
              <a:off x="1206767" y="844348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DC2670E-8726-4808-9059-7B9B4FED7F42}"/>
                </a:ext>
              </a:extLst>
            </p:cNvPr>
            <p:cNvSpPr/>
            <p:nvPr/>
          </p:nvSpPr>
          <p:spPr>
            <a:xfrm flipV="1">
              <a:off x="2054839" y="823003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B8193F0-FA53-4922-B634-B409269F30DE}"/>
                </a:ext>
              </a:extLst>
            </p:cNvPr>
            <p:cNvCxnSpPr/>
            <p:nvPr/>
          </p:nvCxnSpPr>
          <p:spPr>
            <a:xfrm flipV="1">
              <a:off x="1206767" y="366718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FC2EA12-6317-4EC2-9221-DED2C17A210C}"/>
                </a:ext>
              </a:extLst>
            </p:cNvPr>
            <p:cNvSpPr/>
            <p:nvPr/>
          </p:nvSpPr>
          <p:spPr>
            <a:xfrm flipV="1">
              <a:off x="2469867" y="353104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Left Bracket 165">
              <a:extLst>
                <a:ext uri="{FF2B5EF4-FFF2-40B4-BE49-F238E27FC236}">
                  <a16:creationId xmlns:a16="http://schemas.microsoft.com/office/drawing/2014/main" id="{9ECB11F3-E78F-45C8-81E3-3F8BA8A5C38C}"/>
                </a:ext>
              </a:extLst>
            </p:cNvPr>
            <p:cNvSpPr/>
            <p:nvPr/>
          </p:nvSpPr>
          <p:spPr>
            <a:xfrm>
              <a:off x="1156929" y="353105"/>
              <a:ext cx="43669" cy="203232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3F4BAB1-73A8-40F7-A44B-2A8016220412}"/>
                </a:ext>
              </a:extLst>
            </p:cNvPr>
            <p:cNvSpPr txBox="1"/>
            <p:nvPr/>
          </p:nvSpPr>
          <p:spPr>
            <a:xfrm>
              <a:off x="946020" y="319881"/>
              <a:ext cx="156064" cy="210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68" name="Left Bracket 167">
              <a:extLst>
                <a:ext uri="{FF2B5EF4-FFF2-40B4-BE49-F238E27FC236}">
                  <a16:creationId xmlns:a16="http://schemas.microsoft.com/office/drawing/2014/main" id="{1D938EE7-1680-4D38-8F96-A80058E70356}"/>
                </a:ext>
              </a:extLst>
            </p:cNvPr>
            <p:cNvSpPr/>
            <p:nvPr/>
          </p:nvSpPr>
          <p:spPr>
            <a:xfrm>
              <a:off x="1156360" y="578735"/>
              <a:ext cx="43669" cy="203232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9E6DACC-A0FF-49EB-8BC0-A8F74FFB7AD6}"/>
                </a:ext>
              </a:extLst>
            </p:cNvPr>
            <p:cNvSpPr txBox="1"/>
            <p:nvPr/>
          </p:nvSpPr>
          <p:spPr>
            <a:xfrm>
              <a:off x="939825" y="563330"/>
              <a:ext cx="156064" cy="210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26378B1-855B-479A-990A-8F47EE4DD58D}"/>
                </a:ext>
              </a:extLst>
            </p:cNvPr>
            <p:cNvCxnSpPr/>
            <p:nvPr/>
          </p:nvCxnSpPr>
          <p:spPr>
            <a:xfrm>
              <a:off x="1214065" y="572774"/>
              <a:ext cx="1648837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ight Brace 170">
              <a:extLst>
                <a:ext uri="{FF2B5EF4-FFF2-40B4-BE49-F238E27FC236}">
                  <a16:creationId xmlns:a16="http://schemas.microsoft.com/office/drawing/2014/main" id="{9CBDE3C2-F148-40B5-8786-BAD1FE448733}"/>
                </a:ext>
              </a:extLst>
            </p:cNvPr>
            <p:cNvSpPr/>
            <p:nvPr/>
          </p:nvSpPr>
          <p:spPr>
            <a:xfrm>
              <a:off x="2882578" y="364526"/>
              <a:ext cx="137484" cy="386452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83DE7EB-37AE-40F1-8967-1A21DB3487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8135" y="385741"/>
              <a:ext cx="117903" cy="177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555F1AC-8EF5-4F31-8159-E0394356EB68}"/>
                </a:ext>
              </a:extLst>
            </p:cNvPr>
            <p:cNvCxnSpPr>
              <a:cxnSpLocks/>
            </p:cNvCxnSpPr>
            <p:nvPr/>
          </p:nvCxnSpPr>
          <p:spPr>
            <a:xfrm>
              <a:off x="2481504" y="374004"/>
              <a:ext cx="125781" cy="2096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C0769E9-74CB-40AC-8D06-FB2F9949FEFA}"/>
                </a:ext>
              </a:extLst>
            </p:cNvPr>
            <p:cNvSpPr txBox="1"/>
            <p:nvPr/>
          </p:nvSpPr>
          <p:spPr>
            <a:xfrm>
              <a:off x="6159930" y="212287"/>
              <a:ext cx="639323" cy="421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CCB69C2-6A3E-43B3-8508-6CB7DC5109BB}"/>
                </a:ext>
              </a:extLst>
            </p:cNvPr>
            <p:cNvCxnSpPr/>
            <p:nvPr/>
          </p:nvCxnSpPr>
          <p:spPr>
            <a:xfrm flipV="1">
              <a:off x="4279874" y="469119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EC5287E-324B-414B-A6C0-7964B882F407}"/>
                </a:ext>
              </a:extLst>
            </p:cNvPr>
            <p:cNvCxnSpPr/>
            <p:nvPr/>
          </p:nvCxnSpPr>
          <p:spPr>
            <a:xfrm flipV="1">
              <a:off x="4268873" y="1969730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208F3380-0B98-4662-8DC7-ABCBEAB17A1D}"/>
                </a:ext>
              </a:extLst>
            </p:cNvPr>
            <p:cNvCxnSpPr/>
            <p:nvPr/>
          </p:nvCxnSpPr>
          <p:spPr>
            <a:xfrm flipV="1">
              <a:off x="4274938" y="2094561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6FCB015-DBC3-480C-B676-567E1555F939}"/>
                </a:ext>
              </a:extLst>
            </p:cNvPr>
            <p:cNvSpPr/>
            <p:nvPr/>
          </p:nvSpPr>
          <p:spPr>
            <a:xfrm flipV="1">
              <a:off x="5025847" y="2073218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D6FFDFA-D024-4599-B4FC-AC835159EEE3}"/>
                </a:ext>
              </a:extLst>
            </p:cNvPr>
            <p:cNvSpPr/>
            <p:nvPr/>
          </p:nvSpPr>
          <p:spPr>
            <a:xfrm flipV="1">
              <a:off x="5123008" y="2073218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E954463-9F21-443F-BE91-D7CCD99A7BC7}"/>
                </a:ext>
              </a:extLst>
            </p:cNvPr>
            <p:cNvCxnSpPr/>
            <p:nvPr/>
          </p:nvCxnSpPr>
          <p:spPr>
            <a:xfrm flipV="1">
              <a:off x="4273705" y="1269605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7187CE9-85A3-4231-B72D-463009291564}"/>
                </a:ext>
              </a:extLst>
            </p:cNvPr>
            <p:cNvCxnSpPr/>
            <p:nvPr/>
          </p:nvCxnSpPr>
          <p:spPr>
            <a:xfrm flipV="1">
              <a:off x="4273823" y="1819534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BF88E-9DEA-4D82-B021-8BB7F11C9458}"/>
                </a:ext>
              </a:extLst>
            </p:cNvPr>
            <p:cNvGrpSpPr/>
            <p:nvPr/>
          </p:nvGrpSpPr>
          <p:grpSpPr>
            <a:xfrm>
              <a:off x="4411371" y="1247722"/>
              <a:ext cx="148298" cy="52873"/>
              <a:chOff x="755184" y="3421002"/>
              <a:chExt cx="79555" cy="27432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4AE562BD-DF0A-45BB-9A99-E34EE14E67BA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BB0E1070-7DC0-4020-A0B9-09CE3CF2D9C5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6C87677-0775-498A-ACF3-A611948086EF}"/>
                </a:ext>
              </a:extLst>
            </p:cNvPr>
            <p:cNvCxnSpPr/>
            <p:nvPr/>
          </p:nvCxnSpPr>
          <p:spPr>
            <a:xfrm flipV="1">
              <a:off x="4273705" y="1530104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A10E3913-798E-4BC3-A227-4261EECDCF9E}"/>
                </a:ext>
              </a:extLst>
            </p:cNvPr>
            <p:cNvSpPr/>
            <p:nvPr/>
          </p:nvSpPr>
          <p:spPr>
            <a:xfrm flipV="1">
              <a:off x="5812851" y="1498408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B3D8D4D-F207-4AF7-A71C-F7F502E5A77D}"/>
                </a:ext>
              </a:extLst>
            </p:cNvPr>
            <p:cNvCxnSpPr/>
            <p:nvPr/>
          </p:nvCxnSpPr>
          <p:spPr>
            <a:xfrm flipV="1">
              <a:off x="4273705" y="1406031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18340288-EF46-41BD-A35F-EE9CE90464CB}"/>
                </a:ext>
              </a:extLst>
            </p:cNvPr>
            <p:cNvSpPr/>
            <p:nvPr/>
          </p:nvSpPr>
          <p:spPr>
            <a:xfrm flipV="1">
              <a:off x="4321166" y="1384688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B06AC33-CC51-458A-B308-42D1CB06F7C3}"/>
                </a:ext>
              </a:extLst>
            </p:cNvPr>
            <p:cNvCxnSpPr/>
            <p:nvPr/>
          </p:nvCxnSpPr>
          <p:spPr>
            <a:xfrm flipV="1">
              <a:off x="4273705" y="1046069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BAE4D90-E8B2-44BD-A674-3821EDE3457D}"/>
                </a:ext>
              </a:extLst>
            </p:cNvPr>
            <p:cNvSpPr/>
            <p:nvPr/>
          </p:nvSpPr>
          <p:spPr>
            <a:xfrm flipV="1">
              <a:off x="5402852" y="1012887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A272D9-E454-4688-8F52-C6AD6ACAC992}"/>
                </a:ext>
              </a:extLst>
            </p:cNvPr>
            <p:cNvSpPr/>
            <p:nvPr/>
          </p:nvSpPr>
          <p:spPr>
            <a:xfrm flipV="1">
              <a:off x="5732505" y="1012703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9DBD204-1CF1-4833-B22F-74B137EFCAD4}"/>
                </a:ext>
              </a:extLst>
            </p:cNvPr>
            <p:cNvCxnSpPr/>
            <p:nvPr/>
          </p:nvCxnSpPr>
          <p:spPr>
            <a:xfrm flipV="1">
              <a:off x="4273705" y="921955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3119F5B-7265-4E1C-9A98-C389C7C858F0}"/>
                </a:ext>
              </a:extLst>
            </p:cNvPr>
            <p:cNvSpPr/>
            <p:nvPr/>
          </p:nvSpPr>
          <p:spPr>
            <a:xfrm flipV="1">
              <a:off x="5643728" y="898660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5D3BA22-3626-416D-9B7B-E594FEF2EEB4}"/>
                </a:ext>
              </a:extLst>
            </p:cNvPr>
            <p:cNvSpPr/>
            <p:nvPr/>
          </p:nvSpPr>
          <p:spPr>
            <a:xfrm flipV="1">
              <a:off x="5408283" y="1950001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5EADD5A-F44C-4993-9318-9E1EBD4804DB}"/>
                </a:ext>
              </a:extLst>
            </p:cNvPr>
            <p:cNvSpPr/>
            <p:nvPr/>
          </p:nvSpPr>
          <p:spPr>
            <a:xfrm flipV="1">
              <a:off x="5491726" y="1798950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1AC2332-0008-4D87-B25E-5B83740A6AEF}"/>
                </a:ext>
              </a:extLst>
            </p:cNvPr>
            <p:cNvGrpSpPr/>
            <p:nvPr/>
          </p:nvGrpSpPr>
          <p:grpSpPr>
            <a:xfrm>
              <a:off x="5218148" y="442201"/>
              <a:ext cx="148298" cy="52873"/>
              <a:chOff x="755184" y="3421002"/>
              <a:chExt cx="79555" cy="27432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0474FB28-9362-41C6-9912-A7095359E723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9DFA2BFC-499D-47C8-BC62-CB998F987E63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20A7777-A831-4F65-A402-EFAB708B9C94}"/>
                </a:ext>
              </a:extLst>
            </p:cNvPr>
            <p:cNvCxnSpPr/>
            <p:nvPr/>
          </p:nvCxnSpPr>
          <p:spPr>
            <a:xfrm flipV="1">
              <a:off x="4279874" y="806695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CECE300-0F14-4E85-B64F-A51D96BBA59E}"/>
                </a:ext>
              </a:extLst>
            </p:cNvPr>
            <p:cNvSpPr/>
            <p:nvPr/>
          </p:nvSpPr>
          <p:spPr>
            <a:xfrm flipV="1">
              <a:off x="5127945" y="785350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6C337AE-DBE0-4519-8D67-B9E288CE11E5}"/>
                </a:ext>
              </a:extLst>
            </p:cNvPr>
            <p:cNvCxnSpPr/>
            <p:nvPr/>
          </p:nvCxnSpPr>
          <p:spPr>
            <a:xfrm flipV="1">
              <a:off x="4279874" y="329065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997AD82-7B65-428A-967D-8E9242E44CAC}"/>
                </a:ext>
              </a:extLst>
            </p:cNvPr>
            <p:cNvSpPr/>
            <p:nvPr/>
          </p:nvSpPr>
          <p:spPr>
            <a:xfrm flipV="1">
              <a:off x="5542974" y="315451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Right Brace 198">
              <a:extLst>
                <a:ext uri="{FF2B5EF4-FFF2-40B4-BE49-F238E27FC236}">
                  <a16:creationId xmlns:a16="http://schemas.microsoft.com/office/drawing/2014/main" id="{CB684E23-D2CB-4C2A-B170-2C90E18B9F74}"/>
                </a:ext>
              </a:extLst>
            </p:cNvPr>
            <p:cNvSpPr/>
            <p:nvPr/>
          </p:nvSpPr>
          <p:spPr>
            <a:xfrm>
              <a:off x="5936008" y="315451"/>
              <a:ext cx="43669" cy="17701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DCBC863-4922-483C-A3BB-E56964E0FC93}"/>
                </a:ext>
              </a:extLst>
            </p:cNvPr>
            <p:cNvSpPr txBox="1"/>
            <p:nvPr/>
          </p:nvSpPr>
          <p:spPr>
            <a:xfrm>
              <a:off x="3718932" y="289594"/>
              <a:ext cx="567655" cy="210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7DE977D-37A8-4338-9C3E-36977F0E5D47}"/>
                </a:ext>
              </a:extLst>
            </p:cNvPr>
            <p:cNvCxnSpPr/>
            <p:nvPr/>
          </p:nvCxnSpPr>
          <p:spPr>
            <a:xfrm>
              <a:off x="4270960" y="402308"/>
              <a:ext cx="164883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CBFB923-A52A-47DC-9259-A00DFDBE932E}"/>
                </a:ext>
              </a:extLst>
            </p:cNvPr>
            <p:cNvCxnSpPr/>
            <p:nvPr/>
          </p:nvCxnSpPr>
          <p:spPr>
            <a:xfrm flipV="1">
              <a:off x="7369779" y="449947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B04DF8F-83D4-4A09-B10D-100893B44398}"/>
                </a:ext>
              </a:extLst>
            </p:cNvPr>
            <p:cNvCxnSpPr/>
            <p:nvPr/>
          </p:nvCxnSpPr>
          <p:spPr>
            <a:xfrm flipV="1">
              <a:off x="7358778" y="1950558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8E1D733-09C9-48D3-BE22-A665DB5A32C6}"/>
                </a:ext>
              </a:extLst>
            </p:cNvPr>
            <p:cNvCxnSpPr/>
            <p:nvPr/>
          </p:nvCxnSpPr>
          <p:spPr>
            <a:xfrm flipV="1">
              <a:off x="7364843" y="2075390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88E4A64-7078-431D-B96B-662733C5356D}"/>
                </a:ext>
              </a:extLst>
            </p:cNvPr>
            <p:cNvSpPr/>
            <p:nvPr/>
          </p:nvSpPr>
          <p:spPr>
            <a:xfrm flipV="1">
              <a:off x="8115752" y="2054046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B113190-1F19-4746-ADC4-6E9B25E8B27E}"/>
                </a:ext>
              </a:extLst>
            </p:cNvPr>
            <p:cNvSpPr/>
            <p:nvPr/>
          </p:nvSpPr>
          <p:spPr>
            <a:xfrm flipV="1">
              <a:off x="8212913" y="2054046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D441937-547C-4688-83EB-D8C0F75978A5}"/>
                </a:ext>
              </a:extLst>
            </p:cNvPr>
            <p:cNvCxnSpPr/>
            <p:nvPr/>
          </p:nvCxnSpPr>
          <p:spPr>
            <a:xfrm flipV="1">
              <a:off x="7363610" y="1250433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F7C56A9-BE25-4A6A-BAD8-F54AD8980EDE}"/>
                </a:ext>
              </a:extLst>
            </p:cNvPr>
            <p:cNvCxnSpPr/>
            <p:nvPr/>
          </p:nvCxnSpPr>
          <p:spPr>
            <a:xfrm flipV="1">
              <a:off x="7363728" y="1800363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D7DC29F-F8A4-460F-A3D7-C170274AD602}"/>
                </a:ext>
              </a:extLst>
            </p:cNvPr>
            <p:cNvGrpSpPr/>
            <p:nvPr/>
          </p:nvGrpSpPr>
          <p:grpSpPr>
            <a:xfrm>
              <a:off x="7501276" y="1228551"/>
              <a:ext cx="148298" cy="52873"/>
              <a:chOff x="755184" y="3421002"/>
              <a:chExt cx="79555" cy="27432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4245C25-33D9-441D-91DE-9DC89C131623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9DF1D750-A68E-42CA-AD90-8D8C15DD56FF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F2B79A4-979D-4888-9E17-0CF7E3A06D9D}"/>
                </a:ext>
              </a:extLst>
            </p:cNvPr>
            <p:cNvCxnSpPr/>
            <p:nvPr/>
          </p:nvCxnSpPr>
          <p:spPr>
            <a:xfrm flipV="1">
              <a:off x="7363610" y="1510933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BD0CCA1-B80D-4499-8E18-2C8138990588}"/>
                </a:ext>
              </a:extLst>
            </p:cNvPr>
            <p:cNvSpPr/>
            <p:nvPr/>
          </p:nvSpPr>
          <p:spPr>
            <a:xfrm flipV="1">
              <a:off x="8902756" y="1479236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43FA390-1182-40AE-BF45-802EDA9F64B9}"/>
                </a:ext>
              </a:extLst>
            </p:cNvPr>
            <p:cNvCxnSpPr/>
            <p:nvPr/>
          </p:nvCxnSpPr>
          <p:spPr>
            <a:xfrm flipV="1">
              <a:off x="7363610" y="1386860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3B7338A-580F-425E-A885-B671A6A34019}"/>
                </a:ext>
              </a:extLst>
            </p:cNvPr>
            <p:cNvSpPr/>
            <p:nvPr/>
          </p:nvSpPr>
          <p:spPr>
            <a:xfrm flipV="1">
              <a:off x="7411071" y="1365516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A4AD67A-0562-4154-8389-F618840D220E}"/>
                </a:ext>
              </a:extLst>
            </p:cNvPr>
            <p:cNvCxnSpPr/>
            <p:nvPr/>
          </p:nvCxnSpPr>
          <p:spPr>
            <a:xfrm flipV="1">
              <a:off x="7363610" y="1026898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0C4BB9A-9AF5-40D1-A801-B15C479AB71F}"/>
                </a:ext>
              </a:extLst>
            </p:cNvPr>
            <p:cNvSpPr/>
            <p:nvPr/>
          </p:nvSpPr>
          <p:spPr>
            <a:xfrm flipV="1">
              <a:off x="8492757" y="993716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6565791-A882-45FA-9671-ABD8AF8F3E25}"/>
                </a:ext>
              </a:extLst>
            </p:cNvPr>
            <p:cNvSpPr/>
            <p:nvPr/>
          </p:nvSpPr>
          <p:spPr>
            <a:xfrm flipV="1">
              <a:off x="8822411" y="993531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767E789-EF82-49C4-AA80-A46CDFFDAE8F}"/>
                </a:ext>
              </a:extLst>
            </p:cNvPr>
            <p:cNvCxnSpPr/>
            <p:nvPr/>
          </p:nvCxnSpPr>
          <p:spPr>
            <a:xfrm flipV="1">
              <a:off x="7363610" y="902783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CE8A9C2E-6072-4EE5-B65B-C9076D44078E}"/>
                </a:ext>
              </a:extLst>
            </p:cNvPr>
            <p:cNvSpPr/>
            <p:nvPr/>
          </p:nvSpPr>
          <p:spPr>
            <a:xfrm flipV="1">
              <a:off x="8733633" y="879488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A94A1DE6-609D-4D32-B2A8-46FBB8992E29}"/>
                </a:ext>
              </a:extLst>
            </p:cNvPr>
            <p:cNvSpPr/>
            <p:nvPr/>
          </p:nvSpPr>
          <p:spPr>
            <a:xfrm flipV="1">
              <a:off x="8498188" y="1930830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8C15463-EAC8-4AEB-96B9-7A61D5864B80}"/>
                </a:ext>
              </a:extLst>
            </p:cNvPr>
            <p:cNvSpPr/>
            <p:nvPr/>
          </p:nvSpPr>
          <p:spPr>
            <a:xfrm flipV="1">
              <a:off x="8581631" y="1779779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38E675-DC3C-4CE4-B97C-E1433116FA44}"/>
                </a:ext>
              </a:extLst>
            </p:cNvPr>
            <p:cNvGrpSpPr/>
            <p:nvPr/>
          </p:nvGrpSpPr>
          <p:grpSpPr>
            <a:xfrm>
              <a:off x="8308053" y="423029"/>
              <a:ext cx="148298" cy="52873"/>
              <a:chOff x="755184" y="3421002"/>
              <a:chExt cx="79555" cy="27432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1C63FBE9-C86C-4E8B-8E26-703C68C6FE89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B57C6DAA-6712-4D91-BCAA-B6C482E50ADE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B18C4D7-23D3-44F1-A7B5-494FAC6E6CBA}"/>
                </a:ext>
              </a:extLst>
            </p:cNvPr>
            <p:cNvCxnSpPr/>
            <p:nvPr/>
          </p:nvCxnSpPr>
          <p:spPr>
            <a:xfrm flipV="1">
              <a:off x="7369779" y="787523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2991FFB6-2C34-488C-A56A-9E0FA724336A}"/>
                </a:ext>
              </a:extLst>
            </p:cNvPr>
            <p:cNvSpPr/>
            <p:nvPr/>
          </p:nvSpPr>
          <p:spPr>
            <a:xfrm flipV="1">
              <a:off x="8217851" y="766179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7B5968A-AE62-4369-9C1A-AD850C28D84F}"/>
                </a:ext>
              </a:extLst>
            </p:cNvPr>
            <p:cNvCxnSpPr/>
            <p:nvPr/>
          </p:nvCxnSpPr>
          <p:spPr>
            <a:xfrm flipV="1">
              <a:off x="7369779" y="309894"/>
              <a:ext cx="1648837" cy="982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CC2BB90-F9DF-458E-96B6-AABD71E9B6CF}"/>
                </a:ext>
              </a:extLst>
            </p:cNvPr>
            <p:cNvSpPr/>
            <p:nvPr/>
          </p:nvSpPr>
          <p:spPr>
            <a:xfrm flipV="1">
              <a:off x="8632879" y="296279"/>
              <a:ext cx="51135" cy="528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Left Bracket 225">
              <a:extLst>
                <a:ext uri="{FF2B5EF4-FFF2-40B4-BE49-F238E27FC236}">
                  <a16:creationId xmlns:a16="http://schemas.microsoft.com/office/drawing/2014/main" id="{CCEA6848-322D-4FC8-9260-EACDDB69F09F}"/>
                </a:ext>
              </a:extLst>
            </p:cNvPr>
            <p:cNvSpPr/>
            <p:nvPr/>
          </p:nvSpPr>
          <p:spPr>
            <a:xfrm>
              <a:off x="7326115" y="762750"/>
              <a:ext cx="43669" cy="203232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4193A16-9169-4333-8450-18B139C712C0}"/>
                </a:ext>
              </a:extLst>
            </p:cNvPr>
            <p:cNvSpPr txBox="1"/>
            <p:nvPr/>
          </p:nvSpPr>
          <p:spPr>
            <a:xfrm>
              <a:off x="7115205" y="729527"/>
              <a:ext cx="156064" cy="210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28" name="Left Bracket 227">
              <a:extLst>
                <a:ext uri="{FF2B5EF4-FFF2-40B4-BE49-F238E27FC236}">
                  <a16:creationId xmlns:a16="http://schemas.microsoft.com/office/drawing/2014/main" id="{31AE7B08-0311-4044-AA11-5ED1110A8750}"/>
                </a:ext>
              </a:extLst>
            </p:cNvPr>
            <p:cNvSpPr/>
            <p:nvPr/>
          </p:nvSpPr>
          <p:spPr>
            <a:xfrm>
              <a:off x="7325546" y="988380"/>
              <a:ext cx="43669" cy="203232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A99CDAB-B046-4086-AE25-F38E393D3C5B}"/>
                </a:ext>
              </a:extLst>
            </p:cNvPr>
            <p:cNvSpPr txBox="1"/>
            <p:nvPr/>
          </p:nvSpPr>
          <p:spPr>
            <a:xfrm>
              <a:off x="7109011" y="972975"/>
              <a:ext cx="156064" cy="210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F3A9C9-5378-4A5A-871E-444542EBE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251" y="967354"/>
              <a:ext cx="1585582" cy="1506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Right Brace 230">
              <a:extLst>
                <a:ext uri="{FF2B5EF4-FFF2-40B4-BE49-F238E27FC236}">
                  <a16:creationId xmlns:a16="http://schemas.microsoft.com/office/drawing/2014/main" id="{E2F771CF-BDD2-45DC-A1E1-9B7F1D28E0F8}"/>
                </a:ext>
              </a:extLst>
            </p:cNvPr>
            <p:cNvSpPr/>
            <p:nvPr/>
          </p:nvSpPr>
          <p:spPr>
            <a:xfrm>
              <a:off x="9034274" y="760881"/>
              <a:ext cx="71697" cy="421482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E8F9B0F-B331-4B80-B118-27B703A53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0496" y="792615"/>
              <a:ext cx="102098" cy="173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0E314A5-74A6-4417-965F-46320A34D710}"/>
                </a:ext>
              </a:extLst>
            </p:cNvPr>
            <p:cNvCxnSpPr>
              <a:cxnSpLocks/>
            </p:cNvCxnSpPr>
            <p:nvPr/>
          </p:nvCxnSpPr>
          <p:spPr>
            <a:xfrm>
              <a:off x="8229981" y="786817"/>
              <a:ext cx="141339" cy="173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1FBAB6D-2FA6-472A-8D3E-C2991D93F35C}"/>
                </a:ext>
              </a:extLst>
            </p:cNvPr>
            <p:cNvSpPr txBox="1"/>
            <p:nvPr/>
          </p:nvSpPr>
          <p:spPr>
            <a:xfrm>
              <a:off x="9268030" y="687354"/>
              <a:ext cx="639323" cy="6322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Temp. Depth range 2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E88EB96-A6C1-4538-8699-9DE5F340ECE3}"/>
                </a:ext>
              </a:extLst>
            </p:cNvPr>
            <p:cNvCxnSpPr/>
            <p:nvPr/>
          </p:nvCxnSpPr>
          <p:spPr>
            <a:xfrm>
              <a:off x="7363363" y="377973"/>
              <a:ext cx="164883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79BD0E9A-4550-4557-A199-B36BFAC1799A}"/>
                </a:ext>
              </a:extLst>
            </p:cNvPr>
            <p:cNvSpPr txBox="1"/>
            <p:nvPr/>
          </p:nvSpPr>
          <p:spPr>
            <a:xfrm>
              <a:off x="9238954" y="202457"/>
              <a:ext cx="639323" cy="421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0A7CB45-5D5D-43B5-A962-8DBFC55124EA}"/>
                </a:ext>
              </a:extLst>
            </p:cNvPr>
            <p:cNvSpPr txBox="1"/>
            <p:nvPr/>
          </p:nvSpPr>
          <p:spPr>
            <a:xfrm>
              <a:off x="6816949" y="254848"/>
              <a:ext cx="567655" cy="210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F1BFB0FC-A0A0-459B-9698-A0F6B7F7D40E}"/>
                </a:ext>
              </a:extLst>
            </p:cNvPr>
            <p:cNvSpPr txBox="1"/>
            <p:nvPr/>
          </p:nvSpPr>
          <p:spPr>
            <a:xfrm>
              <a:off x="1201832" y="2698929"/>
              <a:ext cx="1639523" cy="210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ACC8A00-6041-414F-A59F-8EA9C0F71295}"/>
                </a:ext>
              </a:extLst>
            </p:cNvPr>
            <p:cNvSpPr txBox="1"/>
            <p:nvPr/>
          </p:nvSpPr>
          <p:spPr>
            <a:xfrm>
              <a:off x="4310493" y="2686752"/>
              <a:ext cx="1639523" cy="210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185B8941-8F1D-4B4E-BA3D-25E58C4B194E}"/>
                </a:ext>
              </a:extLst>
            </p:cNvPr>
            <p:cNvSpPr txBox="1"/>
            <p:nvPr/>
          </p:nvSpPr>
          <p:spPr>
            <a:xfrm>
              <a:off x="7395819" y="2693877"/>
              <a:ext cx="1639523" cy="210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C6E3A2-D45B-4AFD-B32E-01A2346E5F3A}"/>
                </a:ext>
              </a:extLst>
            </p:cNvPr>
            <p:cNvCxnSpPr/>
            <p:nvPr/>
          </p:nvCxnSpPr>
          <p:spPr>
            <a:xfrm flipV="1">
              <a:off x="1201700" y="2626015"/>
              <a:ext cx="1667572" cy="8579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9319F2C0-FA78-4931-BE8E-D425309C346A}"/>
                </a:ext>
              </a:extLst>
            </p:cNvPr>
            <p:cNvSpPr txBox="1"/>
            <p:nvPr/>
          </p:nvSpPr>
          <p:spPr>
            <a:xfrm>
              <a:off x="2963058" y="2522515"/>
              <a:ext cx="580103" cy="240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2EFABC3-7333-4F3A-B78D-1551C5938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6707" y="2199017"/>
              <a:ext cx="0" cy="23983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49147F2-EE62-4CD1-A55C-25FC1E4FB90D}"/>
                </a:ext>
              </a:extLst>
            </p:cNvPr>
            <p:cNvSpPr txBox="1"/>
            <p:nvPr/>
          </p:nvSpPr>
          <p:spPr>
            <a:xfrm>
              <a:off x="1119685" y="2363439"/>
              <a:ext cx="935155" cy="240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6A1935C-51B0-4208-97CA-11C769D83B9F}"/>
                </a:ext>
              </a:extLst>
            </p:cNvPr>
            <p:cNvCxnSpPr/>
            <p:nvPr/>
          </p:nvCxnSpPr>
          <p:spPr>
            <a:xfrm flipV="1">
              <a:off x="4274938" y="2625629"/>
              <a:ext cx="1667572" cy="8579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F451F6A-2EEA-45E9-AF5B-27048803E212}"/>
                </a:ext>
              </a:extLst>
            </p:cNvPr>
            <p:cNvSpPr txBox="1"/>
            <p:nvPr/>
          </p:nvSpPr>
          <p:spPr>
            <a:xfrm>
              <a:off x="6036295" y="2522130"/>
              <a:ext cx="580103" cy="240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C52422-3092-45CE-A781-4E476B58F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9945" y="2198631"/>
              <a:ext cx="0" cy="23983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3F49956-7411-47C4-85FA-D51C24BBB4DF}"/>
                </a:ext>
              </a:extLst>
            </p:cNvPr>
            <p:cNvSpPr txBox="1"/>
            <p:nvPr/>
          </p:nvSpPr>
          <p:spPr>
            <a:xfrm>
              <a:off x="4192922" y="2363054"/>
              <a:ext cx="1007385" cy="240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E922E9D-43FD-4C6E-B670-DA9B72B89FDC}"/>
                </a:ext>
              </a:extLst>
            </p:cNvPr>
            <p:cNvCxnSpPr/>
            <p:nvPr/>
          </p:nvCxnSpPr>
          <p:spPr>
            <a:xfrm flipV="1">
              <a:off x="7369238" y="2625629"/>
              <a:ext cx="1667572" cy="8579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88643B1-2847-4699-99FE-C91FA23EF129}"/>
                </a:ext>
              </a:extLst>
            </p:cNvPr>
            <p:cNvSpPr txBox="1"/>
            <p:nvPr/>
          </p:nvSpPr>
          <p:spPr>
            <a:xfrm>
              <a:off x="9130595" y="2522130"/>
              <a:ext cx="580103" cy="240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A8CE448-9C6D-4D7B-B3D5-7FBFABCF1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4245" y="2198631"/>
              <a:ext cx="0" cy="23983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C8313B2-0378-4676-BCA5-477CCE732DD1}"/>
                </a:ext>
              </a:extLst>
            </p:cNvPr>
            <p:cNvSpPr txBox="1"/>
            <p:nvPr/>
          </p:nvSpPr>
          <p:spPr>
            <a:xfrm>
              <a:off x="7287223" y="2363053"/>
              <a:ext cx="925687" cy="240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DD1C44-0618-49F4-B65E-0AA4897E58C0}"/>
              </a:ext>
            </a:extLst>
          </p:cNvPr>
          <p:cNvGrpSpPr/>
          <p:nvPr/>
        </p:nvGrpSpPr>
        <p:grpSpPr>
          <a:xfrm>
            <a:off x="2234251" y="3600172"/>
            <a:ext cx="6592049" cy="1949359"/>
            <a:chOff x="952020" y="3820404"/>
            <a:chExt cx="9202088" cy="28468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6999E2-13E2-4501-8C93-15A0536794F1}"/>
                </a:ext>
              </a:extLst>
            </p:cNvPr>
            <p:cNvSpPr txBox="1"/>
            <p:nvPr/>
          </p:nvSpPr>
          <p:spPr>
            <a:xfrm>
              <a:off x="3061745" y="4083486"/>
              <a:ext cx="669339" cy="471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28A0432-4B1D-4879-BB10-4665EC6B6B90}"/>
                </a:ext>
              </a:extLst>
            </p:cNvPr>
            <p:cNvCxnSpPr/>
            <p:nvPr/>
          </p:nvCxnSpPr>
          <p:spPr>
            <a:xfrm flipV="1">
              <a:off x="1231496" y="4078242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AB43AB-2BCB-499A-8FE5-C271774220F4}"/>
                </a:ext>
              </a:extLst>
            </p:cNvPr>
            <p:cNvCxnSpPr/>
            <p:nvPr/>
          </p:nvCxnSpPr>
          <p:spPr>
            <a:xfrm flipV="1">
              <a:off x="1219978" y="5721893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0210BE-D051-4159-8152-2140DCC5B042}"/>
                </a:ext>
              </a:extLst>
            </p:cNvPr>
            <p:cNvCxnSpPr/>
            <p:nvPr/>
          </p:nvCxnSpPr>
          <p:spPr>
            <a:xfrm flipV="1">
              <a:off x="1226328" y="5858624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2AAAA3-C697-47C9-8688-5FDB4A1CB4F9}"/>
                </a:ext>
              </a:extLst>
            </p:cNvPr>
            <p:cNvSpPr/>
            <p:nvPr/>
          </p:nvSpPr>
          <p:spPr>
            <a:xfrm flipV="1">
              <a:off x="2012495" y="583524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190C557-2891-4A28-B82C-4AAAEE3B739C}"/>
                </a:ext>
              </a:extLst>
            </p:cNvPr>
            <p:cNvSpPr/>
            <p:nvPr/>
          </p:nvSpPr>
          <p:spPr>
            <a:xfrm flipV="1">
              <a:off x="2114218" y="583524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B9BFA7-BC31-47D2-A431-C388E7D38077}"/>
                </a:ext>
              </a:extLst>
            </p:cNvPr>
            <p:cNvCxnSpPr/>
            <p:nvPr/>
          </p:nvCxnSpPr>
          <p:spPr>
            <a:xfrm flipV="1">
              <a:off x="1225037" y="4955031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CDA2E9-2515-41C4-9CCE-B666757126CC}"/>
                </a:ext>
              </a:extLst>
            </p:cNvPr>
            <p:cNvCxnSpPr/>
            <p:nvPr/>
          </p:nvCxnSpPr>
          <p:spPr>
            <a:xfrm flipV="1">
              <a:off x="1225161" y="5557381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DF131C0-365F-430F-885C-98B9D43B318B}"/>
                </a:ext>
              </a:extLst>
            </p:cNvPr>
            <p:cNvGrpSpPr/>
            <p:nvPr/>
          </p:nvGrpSpPr>
          <p:grpSpPr>
            <a:xfrm>
              <a:off x="1369167" y="4931063"/>
              <a:ext cx="155261" cy="57913"/>
              <a:chOff x="755184" y="3421002"/>
              <a:chExt cx="79555" cy="2743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E0B8888-9FDC-4857-9D32-CFBAEB70E97F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288D630B-492C-4252-B71A-89308A950A91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E6F429-AB77-4A91-812B-F3179AEA6713}"/>
                </a:ext>
              </a:extLst>
            </p:cNvPr>
            <p:cNvCxnSpPr/>
            <p:nvPr/>
          </p:nvCxnSpPr>
          <p:spPr>
            <a:xfrm flipV="1">
              <a:off x="1225037" y="5240362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9CC94DA-1E5A-446B-902D-545A52C01D24}"/>
                </a:ext>
              </a:extLst>
            </p:cNvPr>
            <p:cNvSpPr/>
            <p:nvPr/>
          </p:nvSpPr>
          <p:spPr>
            <a:xfrm flipV="1">
              <a:off x="2836451" y="520564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0627FA-695C-4452-981E-482B0B30FBF6}"/>
                </a:ext>
              </a:extLst>
            </p:cNvPr>
            <p:cNvCxnSpPr/>
            <p:nvPr/>
          </p:nvCxnSpPr>
          <p:spPr>
            <a:xfrm flipV="1">
              <a:off x="1225037" y="5104462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8A7CAF-72F3-4B05-8F2F-F37770C65007}"/>
                </a:ext>
              </a:extLst>
            </p:cNvPr>
            <p:cNvSpPr/>
            <p:nvPr/>
          </p:nvSpPr>
          <p:spPr>
            <a:xfrm flipV="1">
              <a:off x="1274727" y="508108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999D08-D60D-4417-8B07-12280A6895F3}"/>
                </a:ext>
              </a:extLst>
            </p:cNvPr>
            <p:cNvCxnSpPr/>
            <p:nvPr/>
          </p:nvCxnSpPr>
          <p:spPr>
            <a:xfrm flipV="1">
              <a:off x="1225037" y="4710188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67B872-6160-4673-B6A5-C7D4AACD367E}"/>
                </a:ext>
              </a:extLst>
            </p:cNvPr>
            <p:cNvSpPr/>
            <p:nvPr/>
          </p:nvSpPr>
          <p:spPr>
            <a:xfrm flipV="1">
              <a:off x="2407201" y="4673843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66B3575-DB9D-4FC2-A629-F0C721D3E244}"/>
                </a:ext>
              </a:extLst>
            </p:cNvPr>
            <p:cNvSpPr/>
            <p:nvPr/>
          </p:nvSpPr>
          <p:spPr>
            <a:xfrm flipV="1">
              <a:off x="2752333" y="467364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D7E521-4995-4034-BA7C-9C8136161317}"/>
                </a:ext>
              </a:extLst>
            </p:cNvPr>
            <p:cNvCxnSpPr/>
            <p:nvPr/>
          </p:nvCxnSpPr>
          <p:spPr>
            <a:xfrm flipV="1">
              <a:off x="1225037" y="4574243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FBE90A3-0119-4EA8-AF22-B9FCA0A92AD0}"/>
                </a:ext>
              </a:extLst>
            </p:cNvPr>
            <p:cNvSpPr/>
            <p:nvPr/>
          </p:nvSpPr>
          <p:spPr>
            <a:xfrm flipV="1">
              <a:off x="2659387" y="4548727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AB2EAF4-2B62-4531-BD78-D1A3E40B4E2F}"/>
                </a:ext>
              </a:extLst>
            </p:cNvPr>
            <p:cNvSpPr/>
            <p:nvPr/>
          </p:nvSpPr>
          <p:spPr>
            <a:xfrm flipV="1">
              <a:off x="2412887" y="570028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CB2612-A34C-41DC-8DE1-7C7F7D2FD69D}"/>
                </a:ext>
              </a:extLst>
            </p:cNvPr>
            <p:cNvSpPr/>
            <p:nvPr/>
          </p:nvSpPr>
          <p:spPr>
            <a:xfrm flipV="1">
              <a:off x="2500248" y="5534835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072AB4E-0703-46F1-950E-813D3C32CC81}"/>
                </a:ext>
              </a:extLst>
            </p:cNvPr>
            <p:cNvGrpSpPr/>
            <p:nvPr/>
          </p:nvGrpSpPr>
          <p:grpSpPr>
            <a:xfrm>
              <a:off x="2213825" y="4048758"/>
              <a:ext cx="155261" cy="57913"/>
              <a:chOff x="755184" y="3421002"/>
              <a:chExt cx="79555" cy="2743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CA39DF38-E8FD-4069-A4C7-D064742AE051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9B17A4AB-79E6-48B8-9C23-A50A5E63B7E5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CB19516-3B8D-476D-BEEA-7A8C9A4CE1FA}"/>
                </a:ext>
              </a:extLst>
            </p:cNvPr>
            <p:cNvCxnSpPr/>
            <p:nvPr/>
          </p:nvCxnSpPr>
          <p:spPr>
            <a:xfrm flipV="1">
              <a:off x="1231496" y="4447996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89CB9E7-E47D-4CC6-AE49-76FD04201922}"/>
                </a:ext>
              </a:extLst>
            </p:cNvPr>
            <p:cNvSpPr/>
            <p:nvPr/>
          </p:nvSpPr>
          <p:spPr>
            <a:xfrm flipV="1">
              <a:off x="2119387" y="4424617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B61CCF-89D0-4FAE-AB2B-2CD5358D67B6}"/>
                </a:ext>
              </a:extLst>
            </p:cNvPr>
            <p:cNvCxnSpPr/>
            <p:nvPr/>
          </p:nvCxnSpPr>
          <p:spPr>
            <a:xfrm flipV="1">
              <a:off x="1231496" y="3924838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F97A71C-1B22-4A31-BDFA-22CED0283681}"/>
                </a:ext>
              </a:extLst>
            </p:cNvPr>
            <p:cNvSpPr/>
            <p:nvPr/>
          </p:nvSpPr>
          <p:spPr>
            <a:xfrm flipV="1">
              <a:off x="2553902" y="390992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Left Bracket 43">
              <a:extLst>
                <a:ext uri="{FF2B5EF4-FFF2-40B4-BE49-F238E27FC236}">
                  <a16:creationId xmlns:a16="http://schemas.microsoft.com/office/drawing/2014/main" id="{0DD07773-8ACC-4538-A31C-4031107DB478}"/>
                </a:ext>
              </a:extLst>
            </p:cNvPr>
            <p:cNvSpPr/>
            <p:nvPr/>
          </p:nvSpPr>
          <p:spPr>
            <a:xfrm>
              <a:off x="1178789" y="3913634"/>
              <a:ext cx="52178" cy="469741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3E59507-F15A-4CC8-BE3F-C9A02E18F661}"/>
                </a:ext>
              </a:extLst>
            </p:cNvPr>
            <p:cNvSpPr txBox="1"/>
            <p:nvPr/>
          </p:nvSpPr>
          <p:spPr>
            <a:xfrm>
              <a:off x="952020" y="4140191"/>
              <a:ext cx="163392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44B20A-391D-46C7-A7B7-4057C2BC637F}"/>
                </a:ext>
              </a:extLst>
            </p:cNvPr>
            <p:cNvCxnSpPr/>
            <p:nvPr/>
          </p:nvCxnSpPr>
          <p:spPr>
            <a:xfrm>
              <a:off x="1231496" y="4401757"/>
              <a:ext cx="172625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7D84B938-558D-4355-8F8F-867E903B7DAA}"/>
                </a:ext>
              </a:extLst>
            </p:cNvPr>
            <p:cNvSpPr/>
            <p:nvPr/>
          </p:nvSpPr>
          <p:spPr>
            <a:xfrm>
              <a:off x="2965391" y="3909926"/>
              <a:ext cx="45719" cy="82162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123982A-D325-4B69-B396-321B17551B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5343" y="3945674"/>
              <a:ext cx="335960" cy="444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17CB0DC-8CBB-4207-9B77-1D70389292C5}"/>
                </a:ext>
              </a:extLst>
            </p:cNvPr>
            <p:cNvCxnSpPr>
              <a:cxnSpLocks/>
            </p:cNvCxnSpPr>
            <p:nvPr/>
          </p:nvCxnSpPr>
          <p:spPr>
            <a:xfrm>
              <a:off x="2566086" y="3932819"/>
              <a:ext cx="364551" cy="4759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0007FEF-EE2A-4B85-BDF7-F15570198999}"/>
                </a:ext>
              </a:extLst>
            </p:cNvPr>
            <p:cNvCxnSpPr/>
            <p:nvPr/>
          </p:nvCxnSpPr>
          <p:spPr>
            <a:xfrm flipV="1">
              <a:off x="4448895" y="4037000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D32432B-D8A8-497F-970E-6737E6978B69}"/>
                </a:ext>
              </a:extLst>
            </p:cNvPr>
            <p:cNvCxnSpPr/>
            <p:nvPr/>
          </p:nvCxnSpPr>
          <p:spPr>
            <a:xfrm flipV="1">
              <a:off x="4437377" y="5680651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0F022E7-CB5B-45FA-BCF7-6FC6901D919C}"/>
                </a:ext>
              </a:extLst>
            </p:cNvPr>
            <p:cNvCxnSpPr/>
            <p:nvPr/>
          </p:nvCxnSpPr>
          <p:spPr>
            <a:xfrm flipV="1">
              <a:off x="4443727" y="5817382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D9674FA-8D60-4C61-A16D-873A4295F7B2}"/>
                </a:ext>
              </a:extLst>
            </p:cNvPr>
            <p:cNvSpPr/>
            <p:nvPr/>
          </p:nvSpPr>
          <p:spPr>
            <a:xfrm flipV="1">
              <a:off x="5229894" y="579400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2321496-3A91-4666-B06D-337A86C52FF5}"/>
                </a:ext>
              </a:extLst>
            </p:cNvPr>
            <p:cNvSpPr/>
            <p:nvPr/>
          </p:nvSpPr>
          <p:spPr>
            <a:xfrm flipV="1">
              <a:off x="5331617" y="579400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57EA61-B467-4521-9B63-5DE4BD5FBE10}"/>
                </a:ext>
              </a:extLst>
            </p:cNvPr>
            <p:cNvCxnSpPr/>
            <p:nvPr/>
          </p:nvCxnSpPr>
          <p:spPr>
            <a:xfrm flipV="1">
              <a:off x="4442436" y="4913789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429BD8-22D1-4183-A9C4-63326D3ADF50}"/>
                </a:ext>
              </a:extLst>
            </p:cNvPr>
            <p:cNvCxnSpPr/>
            <p:nvPr/>
          </p:nvCxnSpPr>
          <p:spPr>
            <a:xfrm flipV="1">
              <a:off x="4442560" y="5516139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8A9A343-6048-4778-A640-5E62F3116504}"/>
                </a:ext>
              </a:extLst>
            </p:cNvPr>
            <p:cNvGrpSpPr/>
            <p:nvPr/>
          </p:nvGrpSpPr>
          <p:grpSpPr>
            <a:xfrm>
              <a:off x="4586566" y="4889821"/>
              <a:ext cx="155261" cy="57913"/>
              <a:chOff x="755184" y="3421002"/>
              <a:chExt cx="79555" cy="27432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32F31424-5270-45E5-8060-835AB5EF266C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044DFC6-E33F-41AA-91F2-3823D2628E4F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6388A15-7FF1-4AF1-B66B-41B71D3B368B}"/>
                </a:ext>
              </a:extLst>
            </p:cNvPr>
            <p:cNvCxnSpPr/>
            <p:nvPr/>
          </p:nvCxnSpPr>
          <p:spPr>
            <a:xfrm flipV="1">
              <a:off x="4442436" y="5199120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7FC23F-4A53-44F7-AB64-0E2304119CE4}"/>
                </a:ext>
              </a:extLst>
            </p:cNvPr>
            <p:cNvSpPr/>
            <p:nvPr/>
          </p:nvSpPr>
          <p:spPr>
            <a:xfrm flipV="1">
              <a:off x="6053850" y="5164402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B8EB194-4368-41E0-9379-5BEC955F0884}"/>
                </a:ext>
              </a:extLst>
            </p:cNvPr>
            <p:cNvCxnSpPr/>
            <p:nvPr/>
          </p:nvCxnSpPr>
          <p:spPr>
            <a:xfrm flipV="1">
              <a:off x="4442436" y="5063220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3F2AA0F-9860-4214-A76E-62E7D596EACC}"/>
                </a:ext>
              </a:extLst>
            </p:cNvPr>
            <p:cNvSpPr/>
            <p:nvPr/>
          </p:nvSpPr>
          <p:spPr>
            <a:xfrm flipV="1">
              <a:off x="4492126" y="5039842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212D567-0D65-434B-8073-BE96930F1888}"/>
                </a:ext>
              </a:extLst>
            </p:cNvPr>
            <p:cNvCxnSpPr/>
            <p:nvPr/>
          </p:nvCxnSpPr>
          <p:spPr>
            <a:xfrm flipV="1">
              <a:off x="4442436" y="4668946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A891FFA-4D70-46A1-880B-A803A012A337}"/>
                </a:ext>
              </a:extLst>
            </p:cNvPr>
            <p:cNvSpPr/>
            <p:nvPr/>
          </p:nvSpPr>
          <p:spPr>
            <a:xfrm flipV="1">
              <a:off x="5624600" y="463260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26BC25C-5809-43D9-B81A-5A1C447CA75B}"/>
                </a:ext>
              </a:extLst>
            </p:cNvPr>
            <p:cNvSpPr/>
            <p:nvPr/>
          </p:nvSpPr>
          <p:spPr>
            <a:xfrm flipV="1">
              <a:off x="5969732" y="463239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3D26A-1311-484E-B658-DF617E2E461B}"/>
                </a:ext>
              </a:extLst>
            </p:cNvPr>
            <p:cNvCxnSpPr/>
            <p:nvPr/>
          </p:nvCxnSpPr>
          <p:spPr>
            <a:xfrm flipV="1">
              <a:off x="4442436" y="4533001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4C73168-26FF-407F-9344-5E7C9E8D837A}"/>
                </a:ext>
              </a:extLst>
            </p:cNvPr>
            <p:cNvSpPr/>
            <p:nvPr/>
          </p:nvSpPr>
          <p:spPr>
            <a:xfrm flipV="1">
              <a:off x="5876786" y="4507485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5AFAF6F-9691-4936-9A07-57D3E4863A25}"/>
                </a:ext>
              </a:extLst>
            </p:cNvPr>
            <p:cNvSpPr/>
            <p:nvPr/>
          </p:nvSpPr>
          <p:spPr>
            <a:xfrm flipV="1">
              <a:off x="5630286" y="5659042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53B5FC6-CC32-468D-A13F-7CC7023AF043}"/>
                </a:ext>
              </a:extLst>
            </p:cNvPr>
            <p:cNvSpPr/>
            <p:nvPr/>
          </p:nvSpPr>
          <p:spPr>
            <a:xfrm flipV="1">
              <a:off x="5717647" y="5493593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BB95A1F-1560-48B9-A57F-CEC4A99D8D5B}"/>
                </a:ext>
              </a:extLst>
            </p:cNvPr>
            <p:cNvGrpSpPr/>
            <p:nvPr/>
          </p:nvGrpSpPr>
          <p:grpSpPr>
            <a:xfrm>
              <a:off x="5431224" y="4007516"/>
              <a:ext cx="155261" cy="57913"/>
              <a:chOff x="755184" y="3421002"/>
              <a:chExt cx="79555" cy="27432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C079FF9-F597-4F78-A511-5AC1B574BBCC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E43FB7C-F3F8-44C2-AB48-C07EBE315AD3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E48BDC1-0554-4E46-BB5D-661322EAB03A}"/>
                </a:ext>
              </a:extLst>
            </p:cNvPr>
            <p:cNvCxnSpPr/>
            <p:nvPr/>
          </p:nvCxnSpPr>
          <p:spPr>
            <a:xfrm flipV="1">
              <a:off x="4448895" y="4406754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ADAF36F-A40E-4854-944A-BB439952D690}"/>
                </a:ext>
              </a:extLst>
            </p:cNvPr>
            <p:cNvSpPr/>
            <p:nvPr/>
          </p:nvSpPr>
          <p:spPr>
            <a:xfrm flipV="1">
              <a:off x="5336786" y="4383375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16BF4-BC2C-4156-AB24-317E304C0452}"/>
                </a:ext>
              </a:extLst>
            </p:cNvPr>
            <p:cNvCxnSpPr/>
            <p:nvPr/>
          </p:nvCxnSpPr>
          <p:spPr>
            <a:xfrm flipV="1">
              <a:off x="4448895" y="3883596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BC033E9-67EA-4099-8071-5CFE01B140ED}"/>
                </a:ext>
              </a:extLst>
            </p:cNvPr>
            <p:cNvSpPr/>
            <p:nvPr/>
          </p:nvSpPr>
          <p:spPr>
            <a:xfrm flipV="1">
              <a:off x="5771301" y="386868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2CC260E-BE3A-471D-9734-DBC7402D6364}"/>
                </a:ext>
              </a:extLst>
            </p:cNvPr>
            <p:cNvSpPr txBox="1"/>
            <p:nvPr/>
          </p:nvSpPr>
          <p:spPr>
            <a:xfrm>
              <a:off x="3862805" y="4138402"/>
              <a:ext cx="594306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9B1B06-6DC5-405F-BDF0-E38D25ED1532}"/>
                </a:ext>
              </a:extLst>
            </p:cNvPr>
            <p:cNvCxnSpPr/>
            <p:nvPr/>
          </p:nvCxnSpPr>
          <p:spPr>
            <a:xfrm>
              <a:off x="4463882" y="4256235"/>
              <a:ext cx="172625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Left Bracket 75">
              <a:extLst>
                <a:ext uri="{FF2B5EF4-FFF2-40B4-BE49-F238E27FC236}">
                  <a16:creationId xmlns:a16="http://schemas.microsoft.com/office/drawing/2014/main" id="{400BDCB0-F2CB-4C48-8075-DAD7CAF94783}"/>
                </a:ext>
              </a:extLst>
            </p:cNvPr>
            <p:cNvSpPr/>
            <p:nvPr/>
          </p:nvSpPr>
          <p:spPr>
            <a:xfrm>
              <a:off x="1183871" y="4401674"/>
              <a:ext cx="52178" cy="469741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64988EE-66D6-4BC2-9895-0F4BD1879E35}"/>
                </a:ext>
              </a:extLst>
            </p:cNvPr>
            <p:cNvSpPr txBox="1"/>
            <p:nvPr/>
          </p:nvSpPr>
          <p:spPr>
            <a:xfrm>
              <a:off x="6286492" y="4031640"/>
              <a:ext cx="669339" cy="471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sp>
          <p:nvSpPr>
            <p:cNvPr id="78" name="Right Brace 77">
              <a:extLst>
                <a:ext uri="{FF2B5EF4-FFF2-40B4-BE49-F238E27FC236}">
                  <a16:creationId xmlns:a16="http://schemas.microsoft.com/office/drawing/2014/main" id="{E7FBB26C-2671-442F-B966-27156299CB61}"/>
                </a:ext>
              </a:extLst>
            </p:cNvPr>
            <p:cNvSpPr/>
            <p:nvPr/>
          </p:nvSpPr>
          <p:spPr>
            <a:xfrm>
              <a:off x="6190137" y="3858080"/>
              <a:ext cx="45719" cy="82162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2EB72A9-0A18-4C59-923E-BC2A916A28C1}"/>
                </a:ext>
              </a:extLst>
            </p:cNvPr>
            <p:cNvCxnSpPr/>
            <p:nvPr/>
          </p:nvCxnSpPr>
          <p:spPr>
            <a:xfrm flipV="1">
              <a:off x="7647172" y="3999324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E225B3C-F6F8-47DB-AD79-CD4266DD5897}"/>
                </a:ext>
              </a:extLst>
            </p:cNvPr>
            <p:cNvCxnSpPr/>
            <p:nvPr/>
          </p:nvCxnSpPr>
          <p:spPr>
            <a:xfrm flipV="1">
              <a:off x="7635654" y="5642975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DBB4555-8334-400A-B1A0-AB0E721E027C}"/>
                </a:ext>
              </a:extLst>
            </p:cNvPr>
            <p:cNvCxnSpPr/>
            <p:nvPr/>
          </p:nvCxnSpPr>
          <p:spPr>
            <a:xfrm flipV="1">
              <a:off x="7642004" y="5779706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BCBE663-1D9E-48E3-85A1-52D06BA95058}"/>
                </a:ext>
              </a:extLst>
            </p:cNvPr>
            <p:cNvSpPr/>
            <p:nvPr/>
          </p:nvSpPr>
          <p:spPr>
            <a:xfrm flipV="1">
              <a:off x="8428171" y="5756328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F789732-4646-4484-8484-1B68AE579335}"/>
                </a:ext>
              </a:extLst>
            </p:cNvPr>
            <p:cNvSpPr/>
            <p:nvPr/>
          </p:nvSpPr>
          <p:spPr>
            <a:xfrm flipV="1">
              <a:off x="8529894" y="5756328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A551D3E-4C62-4F42-B4BE-7A63091D9897}"/>
                </a:ext>
              </a:extLst>
            </p:cNvPr>
            <p:cNvCxnSpPr/>
            <p:nvPr/>
          </p:nvCxnSpPr>
          <p:spPr>
            <a:xfrm flipV="1">
              <a:off x="7640713" y="4876113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7808134-FD0E-4E73-A4E7-86CC960BC117}"/>
                </a:ext>
              </a:extLst>
            </p:cNvPr>
            <p:cNvCxnSpPr/>
            <p:nvPr/>
          </p:nvCxnSpPr>
          <p:spPr>
            <a:xfrm flipV="1">
              <a:off x="7640837" y="5478463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96D60BE-7C68-45B5-9EAD-5D5A6701EDD0}"/>
                </a:ext>
              </a:extLst>
            </p:cNvPr>
            <p:cNvGrpSpPr/>
            <p:nvPr/>
          </p:nvGrpSpPr>
          <p:grpSpPr>
            <a:xfrm>
              <a:off x="7784843" y="4852145"/>
              <a:ext cx="155261" cy="57913"/>
              <a:chOff x="755184" y="3421002"/>
              <a:chExt cx="79555" cy="27432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C114AA7B-7AE9-4FB9-A8DB-49A3C53FE4B2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A1656E0-54DE-40E8-A62A-E1C11AD53864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9BDD598-2BB7-4837-A366-1C318CBC1974}"/>
                </a:ext>
              </a:extLst>
            </p:cNvPr>
            <p:cNvCxnSpPr/>
            <p:nvPr/>
          </p:nvCxnSpPr>
          <p:spPr>
            <a:xfrm flipV="1">
              <a:off x="7640713" y="5161444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098A4B2-C544-4EB3-BF60-52BA187C2D9F}"/>
                </a:ext>
              </a:extLst>
            </p:cNvPr>
            <p:cNvSpPr/>
            <p:nvPr/>
          </p:nvSpPr>
          <p:spPr>
            <a:xfrm flipV="1">
              <a:off x="9252127" y="512672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87BAFAF-B5A0-43FC-B922-E883A71A90D4}"/>
                </a:ext>
              </a:extLst>
            </p:cNvPr>
            <p:cNvCxnSpPr/>
            <p:nvPr/>
          </p:nvCxnSpPr>
          <p:spPr>
            <a:xfrm flipV="1">
              <a:off x="7640713" y="5025544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D15462E-F682-4542-AD0A-C2C6F17AC161}"/>
                </a:ext>
              </a:extLst>
            </p:cNvPr>
            <p:cNvSpPr/>
            <p:nvPr/>
          </p:nvSpPr>
          <p:spPr>
            <a:xfrm flipV="1">
              <a:off x="7690403" y="500216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D0F563D-CFBB-4AD3-8339-A5E79FF4F36F}"/>
                </a:ext>
              </a:extLst>
            </p:cNvPr>
            <p:cNvCxnSpPr/>
            <p:nvPr/>
          </p:nvCxnSpPr>
          <p:spPr>
            <a:xfrm flipV="1">
              <a:off x="7640713" y="4631270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13D00D5-7596-458E-BFC8-FA5E1F83CAEA}"/>
                </a:ext>
              </a:extLst>
            </p:cNvPr>
            <p:cNvSpPr/>
            <p:nvPr/>
          </p:nvSpPr>
          <p:spPr>
            <a:xfrm flipV="1">
              <a:off x="8822877" y="4594925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5E19905-E5AA-41D4-9FDF-689ABAF53716}"/>
                </a:ext>
              </a:extLst>
            </p:cNvPr>
            <p:cNvSpPr/>
            <p:nvPr/>
          </p:nvSpPr>
          <p:spPr>
            <a:xfrm flipV="1">
              <a:off x="9168009" y="4594723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DF313C5-29D9-4F83-A1DC-A15F76E7E8F8}"/>
                </a:ext>
              </a:extLst>
            </p:cNvPr>
            <p:cNvCxnSpPr/>
            <p:nvPr/>
          </p:nvCxnSpPr>
          <p:spPr>
            <a:xfrm flipV="1">
              <a:off x="7640713" y="4495325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A6F6DA9-E04E-4C80-BFA6-AEA01B857283}"/>
                </a:ext>
              </a:extLst>
            </p:cNvPr>
            <p:cNvSpPr/>
            <p:nvPr/>
          </p:nvSpPr>
          <p:spPr>
            <a:xfrm flipV="1">
              <a:off x="9075063" y="446980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A73FB6F-1855-49BD-A62E-04B184BECCDE}"/>
                </a:ext>
              </a:extLst>
            </p:cNvPr>
            <p:cNvSpPr/>
            <p:nvPr/>
          </p:nvSpPr>
          <p:spPr>
            <a:xfrm flipV="1">
              <a:off x="8828563" y="562136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3B457CD-0252-4CE1-BAA4-6570CF648EA3}"/>
                </a:ext>
              </a:extLst>
            </p:cNvPr>
            <p:cNvSpPr/>
            <p:nvPr/>
          </p:nvSpPr>
          <p:spPr>
            <a:xfrm flipV="1">
              <a:off x="8915924" y="5455917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73F1A3C-5631-4C0F-927F-402B453526DE}"/>
                </a:ext>
              </a:extLst>
            </p:cNvPr>
            <p:cNvGrpSpPr/>
            <p:nvPr/>
          </p:nvGrpSpPr>
          <p:grpSpPr>
            <a:xfrm>
              <a:off x="8629501" y="3969840"/>
              <a:ext cx="155261" cy="57913"/>
              <a:chOff x="755184" y="3421002"/>
              <a:chExt cx="79555" cy="2743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C9A2975-083E-4492-BD8F-25D073CB684B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2991BE3-FC10-4341-B2AC-E6BD658CF17C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7637CE8-29F3-4C27-85E7-FAD7852579FD}"/>
                </a:ext>
              </a:extLst>
            </p:cNvPr>
            <p:cNvCxnSpPr/>
            <p:nvPr/>
          </p:nvCxnSpPr>
          <p:spPr>
            <a:xfrm flipV="1">
              <a:off x="7647172" y="4369078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5E90BD4-6199-43D1-97A4-C414B0DF9593}"/>
                </a:ext>
              </a:extLst>
            </p:cNvPr>
            <p:cNvSpPr/>
            <p:nvPr/>
          </p:nvSpPr>
          <p:spPr>
            <a:xfrm flipV="1">
              <a:off x="8535063" y="434569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4BA12D-E396-40EE-A8AE-B90DF08C1A20}"/>
                </a:ext>
              </a:extLst>
            </p:cNvPr>
            <p:cNvCxnSpPr/>
            <p:nvPr/>
          </p:nvCxnSpPr>
          <p:spPr>
            <a:xfrm flipV="1">
              <a:off x="7647172" y="3845920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FB6AC90-6380-4508-A2B5-67AC7CFDB50C}"/>
                </a:ext>
              </a:extLst>
            </p:cNvPr>
            <p:cNvSpPr/>
            <p:nvPr/>
          </p:nvSpPr>
          <p:spPr>
            <a:xfrm flipV="1">
              <a:off x="8969578" y="3831008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7F61C1-C7A1-44EE-B4D7-E49FCC82E545}"/>
                </a:ext>
              </a:extLst>
            </p:cNvPr>
            <p:cNvSpPr txBox="1"/>
            <p:nvPr/>
          </p:nvSpPr>
          <p:spPr>
            <a:xfrm>
              <a:off x="7061082" y="4100726"/>
              <a:ext cx="594306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B1AD198-158D-489E-B195-B317B2E522A2}"/>
                </a:ext>
              </a:extLst>
            </p:cNvPr>
            <p:cNvCxnSpPr/>
            <p:nvPr/>
          </p:nvCxnSpPr>
          <p:spPr>
            <a:xfrm>
              <a:off x="7662159" y="4218559"/>
              <a:ext cx="172625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405DB2-499E-46A3-B307-3F78C9F7E616}"/>
                </a:ext>
              </a:extLst>
            </p:cNvPr>
            <p:cNvSpPr txBox="1"/>
            <p:nvPr/>
          </p:nvSpPr>
          <p:spPr>
            <a:xfrm>
              <a:off x="9484769" y="3993964"/>
              <a:ext cx="669339" cy="471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sp>
          <p:nvSpPr>
            <p:cNvPr id="107" name="Right Brace 106">
              <a:extLst>
                <a:ext uri="{FF2B5EF4-FFF2-40B4-BE49-F238E27FC236}">
                  <a16:creationId xmlns:a16="http://schemas.microsoft.com/office/drawing/2014/main" id="{7A8B2F84-0222-4C33-AD63-2A429B9B9A81}"/>
                </a:ext>
              </a:extLst>
            </p:cNvPr>
            <p:cNvSpPr/>
            <p:nvPr/>
          </p:nvSpPr>
          <p:spPr>
            <a:xfrm>
              <a:off x="9388414" y="3820404"/>
              <a:ext cx="45719" cy="82162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548EAF5-ECEE-45AE-B4A3-5D8F2E27F045}"/>
                </a:ext>
              </a:extLst>
            </p:cNvPr>
            <p:cNvSpPr txBox="1"/>
            <p:nvPr/>
          </p:nvSpPr>
          <p:spPr>
            <a:xfrm>
              <a:off x="952020" y="4567201"/>
              <a:ext cx="163392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09" name="Left Bracket 108">
              <a:extLst>
                <a:ext uri="{FF2B5EF4-FFF2-40B4-BE49-F238E27FC236}">
                  <a16:creationId xmlns:a16="http://schemas.microsoft.com/office/drawing/2014/main" id="{CF93213B-5235-4A1F-ABFA-7E85346B5AA0}"/>
                </a:ext>
              </a:extLst>
            </p:cNvPr>
            <p:cNvSpPr/>
            <p:nvPr/>
          </p:nvSpPr>
          <p:spPr>
            <a:xfrm>
              <a:off x="7586580" y="4869201"/>
              <a:ext cx="52178" cy="469741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03DEA5-4E89-4358-BCEA-A6BFB7B1188B}"/>
                </a:ext>
              </a:extLst>
            </p:cNvPr>
            <p:cNvSpPr txBox="1"/>
            <p:nvPr/>
          </p:nvSpPr>
          <p:spPr>
            <a:xfrm>
              <a:off x="7359811" y="5095758"/>
              <a:ext cx="163392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11" name="Left Bracket 110">
              <a:extLst>
                <a:ext uri="{FF2B5EF4-FFF2-40B4-BE49-F238E27FC236}">
                  <a16:creationId xmlns:a16="http://schemas.microsoft.com/office/drawing/2014/main" id="{F82D80CF-2F5B-4F31-A358-95C5D865590F}"/>
                </a:ext>
              </a:extLst>
            </p:cNvPr>
            <p:cNvSpPr/>
            <p:nvPr/>
          </p:nvSpPr>
          <p:spPr>
            <a:xfrm>
              <a:off x="7592297" y="5357241"/>
              <a:ext cx="52178" cy="469741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05E6DF-15D1-49C8-9A66-86AB12E62A97}"/>
                </a:ext>
              </a:extLst>
            </p:cNvPr>
            <p:cNvSpPr txBox="1"/>
            <p:nvPr/>
          </p:nvSpPr>
          <p:spPr>
            <a:xfrm>
              <a:off x="7368169" y="5484873"/>
              <a:ext cx="163392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8284E3D-EFDA-4B3C-B69D-A623C3AEF0CE}"/>
                </a:ext>
              </a:extLst>
            </p:cNvPr>
            <p:cNvCxnSpPr/>
            <p:nvPr/>
          </p:nvCxnSpPr>
          <p:spPr>
            <a:xfrm>
              <a:off x="7655389" y="5338942"/>
              <a:ext cx="172625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0B23763-1AE9-4524-A160-F86D23A4EA8B}"/>
                </a:ext>
              </a:extLst>
            </p:cNvPr>
            <p:cNvSpPr txBox="1"/>
            <p:nvPr/>
          </p:nvSpPr>
          <p:spPr>
            <a:xfrm>
              <a:off x="1193118" y="6431323"/>
              <a:ext cx="1716503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F9AC32F-605A-41C3-9549-67FD7F0E3419}"/>
                </a:ext>
              </a:extLst>
            </p:cNvPr>
            <p:cNvSpPr txBox="1"/>
            <p:nvPr/>
          </p:nvSpPr>
          <p:spPr>
            <a:xfrm>
              <a:off x="4447742" y="6417986"/>
              <a:ext cx="1716503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(ii)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5151489-6036-4252-9084-CA27860F9DB5}"/>
                </a:ext>
              </a:extLst>
            </p:cNvPr>
            <p:cNvSpPr txBox="1"/>
            <p:nvPr/>
          </p:nvSpPr>
          <p:spPr>
            <a:xfrm>
              <a:off x="7677936" y="6425789"/>
              <a:ext cx="1716503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(iii)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A6EF639-2E7B-401C-B9AA-6DB93523EFA0}"/>
                </a:ext>
              </a:extLst>
            </p:cNvPr>
            <p:cNvCxnSpPr/>
            <p:nvPr/>
          </p:nvCxnSpPr>
          <p:spPr>
            <a:xfrm flipV="1">
              <a:off x="1192981" y="6351458"/>
              <a:ext cx="1745870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03E17F3-790F-4236-A726-C00F63FBD425}"/>
                </a:ext>
              </a:extLst>
            </p:cNvPr>
            <p:cNvSpPr txBox="1"/>
            <p:nvPr/>
          </p:nvSpPr>
          <p:spPr>
            <a:xfrm>
              <a:off x="3037040" y="6238093"/>
              <a:ext cx="607342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9EBB831-A063-4B79-9DED-FDA04CDF8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9542" y="5883758"/>
              <a:ext cx="0" cy="2626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F63378B-D516-4161-8D27-4D1BD9AA5C6E}"/>
                </a:ext>
              </a:extLst>
            </p:cNvPr>
            <p:cNvSpPr txBox="1"/>
            <p:nvPr/>
          </p:nvSpPr>
          <p:spPr>
            <a:xfrm>
              <a:off x="1107116" y="6063854"/>
              <a:ext cx="999590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E945ADF-9B0E-4D40-8D21-43E69B27C8FC}"/>
                </a:ext>
              </a:extLst>
            </p:cNvPr>
            <p:cNvCxnSpPr/>
            <p:nvPr/>
          </p:nvCxnSpPr>
          <p:spPr>
            <a:xfrm flipV="1">
              <a:off x="4410517" y="6351036"/>
              <a:ext cx="1745870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8C85F7-8D36-4CC2-A620-6412286D3678}"/>
                </a:ext>
              </a:extLst>
            </p:cNvPr>
            <p:cNvSpPr txBox="1"/>
            <p:nvPr/>
          </p:nvSpPr>
          <p:spPr>
            <a:xfrm>
              <a:off x="6254576" y="6237671"/>
              <a:ext cx="607342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14AF10-0860-4092-A607-F81D2DDFF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078" y="5883336"/>
              <a:ext cx="0" cy="2626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94943DA-23D9-4F53-996A-6AB19452D122}"/>
                </a:ext>
              </a:extLst>
            </p:cNvPr>
            <p:cNvSpPr txBox="1"/>
            <p:nvPr/>
          </p:nvSpPr>
          <p:spPr>
            <a:xfrm>
              <a:off x="4324651" y="6063432"/>
              <a:ext cx="951264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FBC6A6-5DE5-444B-84B3-DDBE7E6A3493}"/>
                </a:ext>
              </a:extLst>
            </p:cNvPr>
            <p:cNvCxnSpPr/>
            <p:nvPr/>
          </p:nvCxnSpPr>
          <p:spPr>
            <a:xfrm flipV="1">
              <a:off x="7650104" y="6351036"/>
              <a:ext cx="1745870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1D660BA-1998-4484-928F-44698FE538B6}"/>
                </a:ext>
              </a:extLst>
            </p:cNvPr>
            <p:cNvSpPr txBox="1"/>
            <p:nvPr/>
          </p:nvSpPr>
          <p:spPr>
            <a:xfrm>
              <a:off x="9494163" y="6237671"/>
              <a:ext cx="607342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5F2DA3-F939-4AE1-91B4-B102EB842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6665" y="5883336"/>
              <a:ext cx="0" cy="2626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7B2B019-53BE-4629-B634-59B64ED44F21}"/>
                </a:ext>
              </a:extLst>
            </p:cNvPr>
            <p:cNvSpPr txBox="1"/>
            <p:nvPr/>
          </p:nvSpPr>
          <p:spPr>
            <a:xfrm>
              <a:off x="7564238" y="6063432"/>
              <a:ext cx="951264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F58E0C-0100-49FC-9A87-0D3CA6AC015B}"/>
              </a:ext>
            </a:extLst>
          </p:cNvPr>
          <p:cNvSpPr txBox="1"/>
          <p:nvPr/>
        </p:nvSpPr>
        <p:spPr>
          <a:xfrm>
            <a:off x="2253960" y="3133155"/>
            <a:ext cx="6574988" cy="300082"/>
          </a:xfrm>
          <a:prstGeom prst="rect">
            <a:avLst/>
          </a:prstGeom>
          <a:noFill/>
          <a:ln w="3175">
            <a:noFill/>
          </a:ln>
        </p:spPr>
        <p:txBody>
          <a:bodyPr wrap="square" lIns="68580" tIns="68580" rIns="68580" bIns="68580" rtlCol="0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Active area size =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B3C27-0C73-48FB-91D2-B6CF76A109C5}"/>
              </a:ext>
            </a:extLst>
          </p:cNvPr>
          <p:cNvSpPr txBox="1"/>
          <p:nvPr/>
        </p:nvSpPr>
        <p:spPr>
          <a:xfrm>
            <a:off x="2250195" y="5640699"/>
            <a:ext cx="6574988" cy="300082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68580" rIns="68580" bIns="68580" rtlCol="0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Active area size = 4</a:t>
            </a:r>
          </a:p>
        </p:txBody>
      </p:sp>
    </p:spTree>
    <p:extLst>
      <p:ext uri="{BB962C8B-B14F-4D97-AF65-F5344CB8AC3E}">
        <p14:creationId xmlns:p14="http://schemas.microsoft.com/office/powerpoint/2010/main" val="66362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134A07C-D002-422F-9371-990950B782EE}"/>
              </a:ext>
            </a:extLst>
          </p:cNvPr>
          <p:cNvSpPr txBox="1"/>
          <p:nvPr/>
        </p:nvSpPr>
        <p:spPr>
          <a:xfrm>
            <a:off x="310176" y="382894"/>
            <a:ext cx="2246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1 (1024 X 1024)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D29B6A-1516-4428-BE02-CF19A840D02A}"/>
              </a:ext>
            </a:extLst>
          </p:cNvPr>
          <p:cNvGrpSpPr/>
          <p:nvPr/>
        </p:nvGrpSpPr>
        <p:grpSpPr>
          <a:xfrm>
            <a:off x="3451111" y="721448"/>
            <a:ext cx="7381045" cy="1727702"/>
            <a:chOff x="3261540" y="2022284"/>
            <a:chExt cx="7381045" cy="172770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DEB18A1-F607-4B66-AECC-953240195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5" t="13011" r="14708" b="16499"/>
            <a:stretch/>
          </p:blipFill>
          <p:spPr>
            <a:xfrm rot="16200000">
              <a:off x="3738684" y="1545146"/>
              <a:ext cx="1406715" cy="236099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4966FEA-8CE7-430C-99EC-0113FC9CB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2" t="11111" r="24309" b="30759"/>
            <a:stretch/>
          </p:blipFill>
          <p:spPr>
            <a:xfrm rot="16200000">
              <a:off x="6239348" y="1552227"/>
              <a:ext cx="1406714" cy="236099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ED5B88-8574-488C-9776-688331B86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4" t="12772" r="16287" b="22276"/>
            <a:stretch/>
          </p:blipFill>
          <p:spPr>
            <a:xfrm rot="16200000">
              <a:off x="8758731" y="1545144"/>
              <a:ext cx="1406714" cy="236099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C10043-3DD1-4EFF-9800-B2AEC48CF77F}"/>
                </a:ext>
              </a:extLst>
            </p:cNvPr>
            <p:cNvSpPr txBox="1"/>
            <p:nvPr/>
          </p:nvSpPr>
          <p:spPr>
            <a:xfrm>
              <a:off x="3261540" y="3411432"/>
              <a:ext cx="2360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97926A-E9AD-4DDD-BFF9-6708743B6B1E}"/>
                </a:ext>
              </a:extLst>
            </p:cNvPr>
            <p:cNvSpPr txBox="1"/>
            <p:nvPr/>
          </p:nvSpPr>
          <p:spPr>
            <a:xfrm>
              <a:off x="5771563" y="3411432"/>
              <a:ext cx="2360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3D244F-D2EA-495C-AC6F-E7E43C996662}"/>
                </a:ext>
              </a:extLst>
            </p:cNvPr>
            <p:cNvSpPr txBox="1"/>
            <p:nvPr/>
          </p:nvSpPr>
          <p:spPr>
            <a:xfrm>
              <a:off x="8281586" y="3405736"/>
              <a:ext cx="2360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9AF3C-D19F-4DFE-BE2B-ED340861662B}"/>
              </a:ext>
            </a:extLst>
          </p:cNvPr>
          <p:cNvGrpSpPr/>
          <p:nvPr/>
        </p:nvGrpSpPr>
        <p:grpSpPr>
          <a:xfrm>
            <a:off x="3451111" y="2608236"/>
            <a:ext cx="7206207" cy="3868421"/>
            <a:chOff x="3451111" y="2608236"/>
            <a:chExt cx="7206207" cy="38684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4C9574A-1DA7-44EF-9765-44EB6238DCDD}"/>
                </a:ext>
              </a:extLst>
            </p:cNvPr>
            <p:cNvSpPr txBox="1"/>
            <p:nvPr/>
          </p:nvSpPr>
          <p:spPr>
            <a:xfrm>
              <a:off x="3460641" y="6125566"/>
              <a:ext cx="2287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65FD867-A7C7-4075-9795-5FF78F3987C0}"/>
                </a:ext>
              </a:extLst>
            </p:cNvPr>
            <p:cNvSpPr txBox="1"/>
            <p:nvPr/>
          </p:nvSpPr>
          <p:spPr>
            <a:xfrm>
              <a:off x="5881456" y="6125566"/>
              <a:ext cx="2287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0E2927F-4CC4-42AF-92F8-76D9EE8FE14E}"/>
                </a:ext>
              </a:extLst>
            </p:cNvPr>
            <p:cNvSpPr txBox="1"/>
            <p:nvPr/>
          </p:nvSpPr>
          <p:spPr>
            <a:xfrm>
              <a:off x="8272397" y="6138103"/>
              <a:ext cx="2287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f)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9AAB4D0-FC31-4229-8D15-7B0E022A5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78" t="18839" r="28999" b="39594"/>
            <a:stretch/>
          </p:blipFill>
          <p:spPr>
            <a:xfrm rot="16200000">
              <a:off x="6351210" y="2128958"/>
              <a:ext cx="1402435" cy="236099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A656FA5-4817-4390-A9BE-E1A3973AE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77" t="21424" r="27094" b="22141"/>
            <a:stretch/>
          </p:blipFill>
          <p:spPr>
            <a:xfrm rot="16200000">
              <a:off x="3924857" y="2145187"/>
              <a:ext cx="1402436" cy="2344998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0532086-2B3D-4DCA-A931-2FB1ABDC8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81" t="22387" r="25326" b="26298"/>
            <a:stretch/>
          </p:blipFill>
          <p:spPr>
            <a:xfrm rot="16200000">
              <a:off x="8755480" y="2169604"/>
              <a:ext cx="1394204" cy="2287932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0B237AB-B989-4C31-8DFC-2637EC038C81}"/>
                </a:ext>
              </a:extLst>
            </p:cNvPr>
            <p:cNvSpPr txBox="1"/>
            <p:nvPr/>
          </p:nvSpPr>
          <p:spPr>
            <a:xfrm>
              <a:off x="3451111" y="4018904"/>
              <a:ext cx="2360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7C0FE8A-D64E-4A95-89DE-0043E37A0082}"/>
                </a:ext>
              </a:extLst>
            </p:cNvPr>
            <p:cNvSpPr txBox="1"/>
            <p:nvPr/>
          </p:nvSpPr>
          <p:spPr>
            <a:xfrm>
              <a:off x="5871926" y="4018904"/>
              <a:ext cx="2360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EB97518-5CF3-4BC2-9266-46A1A6E70946}"/>
                </a:ext>
              </a:extLst>
            </p:cNvPr>
            <p:cNvSpPr txBox="1"/>
            <p:nvPr/>
          </p:nvSpPr>
          <p:spPr>
            <a:xfrm>
              <a:off x="8296320" y="4031441"/>
              <a:ext cx="2360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9356982-C12C-44D9-A11B-4F7FE596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111" y="4398666"/>
              <a:ext cx="2337075" cy="173080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5851B0D-698A-47FC-8438-7B4EF6FA7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2"/>
            <a:stretch/>
          </p:blipFill>
          <p:spPr>
            <a:xfrm>
              <a:off x="5876113" y="4398666"/>
              <a:ext cx="2337074" cy="173080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6E61F31-02D8-41DD-B1C8-2C6BB730E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2" r="481"/>
            <a:stretch/>
          </p:blipFill>
          <p:spPr>
            <a:xfrm>
              <a:off x="8306151" y="4398666"/>
              <a:ext cx="2287932" cy="1726899"/>
            </a:xfrm>
            <a:prstGeom prst="rect">
              <a:avLst/>
            </a:prstGeom>
          </p:spPr>
        </p:pic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4DF0C32-4EC9-4812-A6E1-E0935CCA8C33}"/>
                </a:ext>
              </a:extLst>
            </p:cNvPr>
            <p:cNvSpPr/>
            <p:nvPr/>
          </p:nvSpPr>
          <p:spPr>
            <a:xfrm>
              <a:off x="4354388" y="2892987"/>
              <a:ext cx="500438" cy="453536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E894844-F10E-45AC-8E11-4BD071114D7E}"/>
                </a:ext>
              </a:extLst>
            </p:cNvPr>
            <p:cNvSpPr/>
            <p:nvPr/>
          </p:nvSpPr>
          <p:spPr>
            <a:xfrm>
              <a:off x="7592595" y="3115794"/>
              <a:ext cx="500438" cy="453536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4D09B00-C03E-479E-B056-9926578924F7}"/>
                </a:ext>
              </a:extLst>
            </p:cNvPr>
            <p:cNvSpPr/>
            <p:nvPr/>
          </p:nvSpPr>
          <p:spPr>
            <a:xfrm>
              <a:off x="8510075" y="2655498"/>
              <a:ext cx="500438" cy="453536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F294470-FB4C-421B-B1BC-0356F403DC32}"/>
                </a:ext>
              </a:extLst>
            </p:cNvPr>
            <p:cNvSpPr/>
            <p:nvPr/>
          </p:nvSpPr>
          <p:spPr>
            <a:xfrm>
              <a:off x="3451111" y="4996687"/>
              <a:ext cx="809031" cy="1128878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28DE59-4132-4F17-8E31-E1054E9328A3}"/>
                </a:ext>
              </a:extLst>
            </p:cNvPr>
            <p:cNvSpPr/>
            <p:nvPr/>
          </p:nvSpPr>
          <p:spPr>
            <a:xfrm>
              <a:off x="9102334" y="4887446"/>
              <a:ext cx="500438" cy="453536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4308FF3-81FA-4435-827D-65260C8C8F6E}"/>
                </a:ext>
              </a:extLst>
            </p:cNvPr>
            <p:cNvSpPr/>
            <p:nvPr/>
          </p:nvSpPr>
          <p:spPr>
            <a:xfrm>
              <a:off x="7564019" y="4518230"/>
              <a:ext cx="484975" cy="941268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04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7939AD-7E2E-4BB1-9620-7BD263035B1E}"/>
              </a:ext>
            </a:extLst>
          </p:cNvPr>
          <p:cNvGrpSpPr/>
          <p:nvPr/>
        </p:nvGrpSpPr>
        <p:grpSpPr>
          <a:xfrm>
            <a:off x="2016852" y="1246347"/>
            <a:ext cx="8611606" cy="4680076"/>
            <a:chOff x="2016852" y="1246347"/>
            <a:chExt cx="8611606" cy="46800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116B3-0414-49CC-8DD2-F47A2CEA6701}"/>
                </a:ext>
              </a:extLst>
            </p:cNvPr>
            <p:cNvGrpSpPr/>
            <p:nvPr/>
          </p:nvGrpSpPr>
          <p:grpSpPr>
            <a:xfrm>
              <a:off x="2016852" y="3629044"/>
              <a:ext cx="2549778" cy="2290393"/>
              <a:chOff x="2362540" y="3629044"/>
              <a:chExt cx="2549778" cy="229039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B7A6877-251D-4D58-9525-C604BC288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65" t="4039" r="60786" b="74068"/>
              <a:stretch/>
            </p:blipFill>
            <p:spPr>
              <a:xfrm rot="16200000">
                <a:off x="2646121" y="3345463"/>
                <a:ext cx="1982616" cy="2549777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9E769C-C711-4790-80F8-21C6C008C374}"/>
                  </a:ext>
                </a:extLst>
              </p:cNvPr>
              <p:cNvSpPr txBox="1"/>
              <p:nvPr/>
            </p:nvSpPr>
            <p:spPr>
              <a:xfrm>
                <a:off x="2362540" y="5611660"/>
                <a:ext cx="25497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Original Scene 4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0C26FC7-DA30-4D5D-BCB0-765A3AF4F5F5}"/>
                </a:ext>
              </a:extLst>
            </p:cNvPr>
            <p:cNvGrpSpPr/>
            <p:nvPr/>
          </p:nvGrpSpPr>
          <p:grpSpPr>
            <a:xfrm>
              <a:off x="2016852" y="1246347"/>
              <a:ext cx="2549778" cy="2299647"/>
              <a:chOff x="2362540" y="1246347"/>
              <a:chExt cx="2549778" cy="2299647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2235EB53-F964-491B-B33E-9AD36B7A6B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4" t="3201" r="60155" b="70039"/>
              <a:stretch/>
            </p:blipFill>
            <p:spPr>
              <a:xfrm rot="16200000">
                <a:off x="2646125" y="962767"/>
                <a:ext cx="1982613" cy="2549773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6CEC706-7357-4C16-8191-86CAAB938354}"/>
                  </a:ext>
                </a:extLst>
              </p:cNvPr>
              <p:cNvSpPr txBox="1"/>
              <p:nvPr/>
            </p:nvSpPr>
            <p:spPr>
              <a:xfrm>
                <a:off x="2362540" y="3238217"/>
                <a:ext cx="25497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Original Scene 3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568DF8-45C5-4A24-83F2-17F0384BFA96}"/>
                </a:ext>
              </a:extLst>
            </p:cNvPr>
            <p:cNvSpPr txBox="1"/>
            <p:nvPr/>
          </p:nvSpPr>
          <p:spPr>
            <a:xfrm>
              <a:off x="5012401" y="3247590"/>
              <a:ext cx="5616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 Conventional M-WRP method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827774D-41B9-42F3-B91C-3FFFDBF992B7}"/>
                </a:ext>
              </a:extLst>
            </p:cNvPr>
            <p:cNvSpPr txBox="1"/>
            <p:nvPr/>
          </p:nvSpPr>
          <p:spPr>
            <a:xfrm>
              <a:off x="4995813" y="5618646"/>
              <a:ext cx="5616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d) Proposed MLDR method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D7F7A4F-BABB-48B0-92F0-DCA98AE3B4D8}"/>
                </a:ext>
              </a:extLst>
            </p:cNvPr>
            <p:cNvGrpSpPr/>
            <p:nvPr/>
          </p:nvGrpSpPr>
          <p:grpSpPr>
            <a:xfrm>
              <a:off x="5001252" y="1266871"/>
              <a:ext cx="5616055" cy="1969166"/>
              <a:chOff x="5001252" y="1266871"/>
              <a:chExt cx="5616055" cy="1969166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714CBBA-EA2F-447C-B2FA-F125CC49F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48157" y="866886"/>
                <a:ext cx="1969164" cy="2769137"/>
              </a:xfrm>
              <a:prstGeom prst="rect">
                <a:avLst/>
              </a:prstGeom>
            </p:spPr>
          </p:pic>
          <p:pic>
            <p:nvPicPr>
              <p:cNvPr id="40" name="Picture 39" descr="A blurry image of a person&#10;&#10;Description automatically generated">
                <a:extLst>
                  <a:ext uri="{FF2B5EF4-FFF2-40B4-BE49-F238E27FC236}">
                    <a16:creationId xmlns:a16="http://schemas.microsoft.com/office/drawing/2014/main" id="{71BEB8F6-66DC-4095-B8D0-5129BBFF0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401238" y="866885"/>
                <a:ext cx="1969165" cy="2769138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E6EC1F9-4C70-46C0-A469-44BC0C8C003B}"/>
                  </a:ext>
                </a:extLst>
              </p:cNvPr>
              <p:cNvSpPr/>
              <p:nvPr/>
            </p:nvSpPr>
            <p:spPr>
              <a:xfrm>
                <a:off x="6145066" y="1297729"/>
                <a:ext cx="667251" cy="604714"/>
              </a:xfrm>
              <a:prstGeom prst="ellipse">
                <a:avLst/>
              </a:prstGeom>
              <a:noFill/>
              <a:ln w="9525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78BA69E-898A-45E1-AFAD-A469F45FA0DB}"/>
                  </a:ext>
                </a:extLst>
              </p:cNvPr>
              <p:cNvSpPr/>
              <p:nvPr/>
            </p:nvSpPr>
            <p:spPr>
              <a:xfrm>
                <a:off x="8634481" y="2229656"/>
                <a:ext cx="667251" cy="604714"/>
              </a:xfrm>
              <a:prstGeom prst="ellipse">
                <a:avLst/>
              </a:prstGeom>
              <a:noFill/>
              <a:ln w="9525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505529-A405-4997-81BE-BEA764189416}"/>
                  </a:ext>
                </a:extLst>
              </p:cNvPr>
              <p:cNvSpPr txBox="1"/>
              <p:nvPr/>
            </p:nvSpPr>
            <p:spPr>
              <a:xfrm>
                <a:off x="6471325" y="2924448"/>
                <a:ext cx="12318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PSNR =   14.22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0EBFAF-41C0-47F2-999F-AF214D8B8E83}"/>
                  </a:ext>
                </a:extLst>
              </p:cNvPr>
              <p:cNvSpPr txBox="1"/>
              <p:nvPr/>
            </p:nvSpPr>
            <p:spPr>
              <a:xfrm>
                <a:off x="9270970" y="2928927"/>
                <a:ext cx="12984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PSNR =    18.76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488D95B-47FC-4DB3-A024-8B1E96EDB66E}"/>
                </a:ext>
              </a:extLst>
            </p:cNvPr>
            <p:cNvGrpSpPr/>
            <p:nvPr/>
          </p:nvGrpSpPr>
          <p:grpSpPr>
            <a:xfrm>
              <a:off x="5001251" y="3615901"/>
              <a:ext cx="5616058" cy="1991594"/>
              <a:chOff x="5001251" y="3615901"/>
              <a:chExt cx="5616058" cy="199159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461A18D-0279-446C-8625-C43134596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48157" y="3215915"/>
                <a:ext cx="1969165" cy="2769138"/>
              </a:xfrm>
              <a:prstGeom prst="rect">
                <a:avLst/>
              </a:prstGeom>
            </p:spPr>
          </p:pic>
          <p:pic>
            <p:nvPicPr>
              <p:cNvPr id="41" name="Picture 40" descr="A close up of a persons face&#10;&#10;Description automatically generated">
                <a:extLst>
                  <a:ext uri="{FF2B5EF4-FFF2-40B4-BE49-F238E27FC236}">
                    <a16:creationId xmlns:a16="http://schemas.microsoft.com/office/drawing/2014/main" id="{85AFE115-CFB2-4350-BEAD-5E8CA1F22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401238" y="3238344"/>
                <a:ext cx="1969164" cy="2769137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D58857C-6BAC-47AA-834A-F969651C12E5}"/>
                  </a:ext>
                </a:extLst>
              </p:cNvPr>
              <p:cNvSpPr/>
              <p:nvPr/>
            </p:nvSpPr>
            <p:spPr>
              <a:xfrm>
                <a:off x="6145065" y="3646482"/>
                <a:ext cx="667251" cy="604714"/>
              </a:xfrm>
              <a:prstGeom prst="ellipse">
                <a:avLst/>
              </a:prstGeom>
              <a:noFill/>
              <a:ln w="9525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65A3E12-89CF-47B7-9BDF-BFE1F398C9AA}"/>
                  </a:ext>
                </a:extLst>
              </p:cNvPr>
              <p:cNvSpPr/>
              <p:nvPr/>
            </p:nvSpPr>
            <p:spPr>
              <a:xfrm>
                <a:off x="8634480" y="4578409"/>
                <a:ext cx="667251" cy="604714"/>
              </a:xfrm>
              <a:prstGeom prst="ellipse">
                <a:avLst/>
              </a:prstGeom>
              <a:noFill/>
              <a:ln w="9525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1FDBA9-A7E5-40BD-89D9-850B659D034D}"/>
                  </a:ext>
                </a:extLst>
              </p:cNvPr>
              <p:cNvSpPr txBox="1"/>
              <p:nvPr/>
            </p:nvSpPr>
            <p:spPr>
              <a:xfrm>
                <a:off x="6540138" y="5277014"/>
                <a:ext cx="11856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PSNR =   15.34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3BAD0C-44BD-461F-BB58-073AEBDD9CFB}"/>
                  </a:ext>
                </a:extLst>
              </p:cNvPr>
              <p:cNvSpPr txBox="1"/>
              <p:nvPr/>
            </p:nvSpPr>
            <p:spPr>
              <a:xfrm>
                <a:off x="9142320" y="5277014"/>
                <a:ext cx="14360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PSNR =    18.41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98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C24C2DB-309D-4F52-B05B-0BC27C41BED1}"/>
              </a:ext>
            </a:extLst>
          </p:cNvPr>
          <p:cNvGrpSpPr/>
          <p:nvPr/>
        </p:nvGrpSpPr>
        <p:grpSpPr>
          <a:xfrm>
            <a:off x="383114" y="1024348"/>
            <a:ext cx="11570208" cy="4292599"/>
            <a:chOff x="383114" y="1024348"/>
            <a:chExt cx="11570208" cy="42925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59B909-64F8-4A17-81A8-713A4D937812}"/>
                </a:ext>
              </a:extLst>
            </p:cNvPr>
            <p:cNvSpPr txBox="1"/>
            <p:nvPr/>
          </p:nvSpPr>
          <p:spPr>
            <a:xfrm>
              <a:off x="403778" y="4942044"/>
              <a:ext cx="281096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CDBD3A-10EE-469A-8F97-FA857730D5E4}"/>
                </a:ext>
              </a:extLst>
            </p:cNvPr>
            <p:cNvSpPr txBox="1"/>
            <p:nvPr/>
          </p:nvSpPr>
          <p:spPr>
            <a:xfrm>
              <a:off x="3246711" y="4942044"/>
              <a:ext cx="281096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A3B32A-261A-4B25-88AD-7BC41FA9F837}"/>
                </a:ext>
              </a:extLst>
            </p:cNvPr>
            <p:cNvSpPr txBox="1"/>
            <p:nvPr/>
          </p:nvSpPr>
          <p:spPr>
            <a:xfrm>
              <a:off x="6158241" y="4942552"/>
              <a:ext cx="283246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DCC69A-19EA-4D2A-A2D4-FE66EA907AEB}"/>
                </a:ext>
              </a:extLst>
            </p:cNvPr>
            <p:cNvSpPr txBox="1"/>
            <p:nvPr/>
          </p:nvSpPr>
          <p:spPr>
            <a:xfrm>
              <a:off x="9076335" y="4947615"/>
              <a:ext cx="283246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d)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85FF2D-DB5A-401C-A39A-2B482DAE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14" y="1024348"/>
              <a:ext cx="11570208" cy="3968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382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820D3C-DBE5-4B7E-97D1-E6394AC42FE9}"/>
              </a:ext>
            </a:extLst>
          </p:cNvPr>
          <p:cNvSpPr txBox="1"/>
          <p:nvPr/>
        </p:nvSpPr>
        <p:spPr>
          <a:xfrm>
            <a:off x="997527" y="404380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SCENE 1v3 (1024 X 1024)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953528-1FB3-4094-A58B-E2191802BF7E}"/>
              </a:ext>
            </a:extLst>
          </p:cNvPr>
          <p:cNvSpPr txBox="1"/>
          <p:nvPr/>
        </p:nvSpPr>
        <p:spPr>
          <a:xfrm>
            <a:off x="6769085" y="1154352"/>
            <a:ext cx="14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Conventional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63504-9BDF-44A4-B5BF-AB9BA73ABCC0}"/>
              </a:ext>
            </a:extLst>
          </p:cNvPr>
          <p:cNvSpPr txBox="1"/>
          <p:nvPr/>
        </p:nvSpPr>
        <p:spPr>
          <a:xfrm>
            <a:off x="6404658" y="6366005"/>
            <a:ext cx="107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5DC17-1648-4A50-8466-EA718F2D4F49}"/>
              </a:ext>
            </a:extLst>
          </p:cNvPr>
          <p:cNvSpPr txBox="1"/>
          <p:nvPr/>
        </p:nvSpPr>
        <p:spPr>
          <a:xfrm>
            <a:off x="4010891" y="39075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28.15%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0B55D9-1591-4761-9931-999556B2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t="3000" r="67104" b="78390"/>
          <a:stretch/>
        </p:blipFill>
        <p:spPr>
          <a:xfrm rot="16200000">
            <a:off x="2347641" y="1624604"/>
            <a:ext cx="1634984" cy="18845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67EF973-8747-4D7F-B913-3735422EAE86}"/>
              </a:ext>
            </a:extLst>
          </p:cNvPr>
          <p:cNvGrpSpPr/>
          <p:nvPr/>
        </p:nvGrpSpPr>
        <p:grpSpPr>
          <a:xfrm>
            <a:off x="4672359" y="1749390"/>
            <a:ext cx="7277231" cy="3841172"/>
            <a:chOff x="4672359" y="1749390"/>
            <a:chExt cx="7277231" cy="38411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484ADB-ACEF-407A-BA10-EE4BBFC3B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6" t="4841" r="10471"/>
            <a:stretch/>
          </p:blipFill>
          <p:spPr>
            <a:xfrm rot="16200000">
              <a:off x="5006430" y="1415327"/>
              <a:ext cx="1745723" cy="24138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11680E-3FA0-410C-A0B9-C60F13C43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6" t="4841" r="10471"/>
            <a:stretch/>
          </p:blipFill>
          <p:spPr>
            <a:xfrm rot="16200000">
              <a:off x="7433497" y="1415327"/>
              <a:ext cx="1745725" cy="241385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AC0DEB-2F2D-4439-9863-C9A087EEA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6" t="4841" r="10471"/>
            <a:stretch/>
          </p:blipFill>
          <p:spPr>
            <a:xfrm rot="16200000">
              <a:off x="9869795" y="1415323"/>
              <a:ext cx="1745727" cy="24138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3809752-8DED-48B7-9404-9F8A5939B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6" t="5759" r="10851" b="-918"/>
            <a:stretch/>
          </p:blipFill>
          <p:spPr>
            <a:xfrm rot="16200000">
              <a:off x="5022641" y="3228188"/>
              <a:ext cx="1745721" cy="24138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9D49292-5540-46DE-89A0-88B5A8FC1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6" t="4841" r="10851"/>
            <a:stretch/>
          </p:blipFill>
          <p:spPr>
            <a:xfrm rot="16200000">
              <a:off x="7433500" y="3228190"/>
              <a:ext cx="1745723" cy="241385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664CDFB-2199-4B11-9915-9DA6956BF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6" t="4841" r="10851"/>
            <a:stretch/>
          </p:blipFill>
          <p:spPr>
            <a:xfrm rot="16200000">
              <a:off x="9869798" y="3228184"/>
              <a:ext cx="1745723" cy="2413861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A1C79D-694B-4143-8971-42B538325D72}"/>
                </a:ext>
              </a:extLst>
            </p:cNvPr>
            <p:cNvSpPr/>
            <p:nvPr/>
          </p:nvSpPr>
          <p:spPr>
            <a:xfrm>
              <a:off x="7981216" y="2113573"/>
              <a:ext cx="650286" cy="481064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3D34B4-9F79-4338-A20D-884A2A0C2C09}"/>
                </a:ext>
              </a:extLst>
            </p:cNvPr>
            <p:cNvSpPr/>
            <p:nvPr/>
          </p:nvSpPr>
          <p:spPr>
            <a:xfrm>
              <a:off x="7994903" y="3913964"/>
              <a:ext cx="650286" cy="481064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DEA58F8-F3D9-4905-96F4-90A2093048B7}"/>
                </a:ext>
              </a:extLst>
            </p:cNvPr>
            <p:cNvSpPr/>
            <p:nvPr/>
          </p:nvSpPr>
          <p:spPr>
            <a:xfrm>
              <a:off x="4880965" y="4266669"/>
              <a:ext cx="465837" cy="460558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102F232-609E-41EA-891B-D93641A85B7D}"/>
                </a:ext>
              </a:extLst>
            </p:cNvPr>
            <p:cNvSpPr/>
            <p:nvPr/>
          </p:nvSpPr>
          <p:spPr>
            <a:xfrm>
              <a:off x="4877015" y="2455256"/>
              <a:ext cx="465837" cy="460558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AADB60C-03D0-4774-9FAC-384AC71532C4}"/>
                </a:ext>
              </a:extLst>
            </p:cNvPr>
            <p:cNvSpPr/>
            <p:nvPr/>
          </p:nvSpPr>
          <p:spPr>
            <a:xfrm>
              <a:off x="11207053" y="1883293"/>
              <a:ext cx="533767" cy="571963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98726F-C1C9-485C-AABE-2B8F047CED4F}"/>
                </a:ext>
              </a:extLst>
            </p:cNvPr>
            <p:cNvSpPr/>
            <p:nvPr/>
          </p:nvSpPr>
          <p:spPr>
            <a:xfrm>
              <a:off x="11207053" y="3678450"/>
              <a:ext cx="533767" cy="571963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36BCFC-7C9E-41B0-833C-B9C6C645B8A3}"/>
                </a:ext>
              </a:extLst>
            </p:cNvPr>
            <p:cNvSpPr txBox="1"/>
            <p:nvPr/>
          </p:nvSpPr>
          <p:spPr>
            <a:xfrm>
              <a:off x="5933401" y="3279340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14.90 dB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7544E7-104B-4213-8FAD-0E8DDA326471}"/>
                </a:ext>
              </a:extLst>
            </p:cNvPr>
            <p:cNvSpPr txBox="1"/>
            <p:nvPr/>
          </p:nvSpPr>
          <p:spPr>
            <a:xfrm>
              <a:off x="5944552" y="5092534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15.37 dB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C9AF00-AD53-4345-8805-93B7C206ACD6}"/>
                </a:ext>
              </a:extLst>
            </p:cNvPr>
            <p:cNvSpPr txBox="1"/>
            <p:nvPr/>
          </p:nvSpPr>
          <p:spPr>
            <a:xfrm>
              <a:off x="8376979" y="3279340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17.40 dB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72CD45-D112-45FF-9B11-7236CE4EF3CF}"/>
                </a:ext>
              </a:extLst>
            </p:cNvPr>
            <p:cNvSpPr txBox="1"/>
            <p:nvPr/>
          </p:nvSpPr>
          <p:spPr>
            <a:xfrm>
              <a:off x="8376979" y="5092534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17.25 dB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B4D9C-EBBF-4545-ABF7-0920FD698D0F}"/>
                </a:ext>
              </a:extLst>
            </p:cNvPr>
            <p:cNvSpPr txBox="1"/>
            <p:nvPr/>
          </p:nvSpPr>
          <p:spPr>
            <a:xfrm>
              <a:off x="10817367" y="3279340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14.06 dB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7BBEEA-5291-414F-BF89-888B717D8034}"/>
                </a:ext>
              </a:extLst>
            </p:cNvPr>
            <p:cNvSpPr txBox="1"/>
            <p:nvPr/>
          </p:nvSpPr>
          <p:spPr>
            <a:xfrm>
              <a:off x="10817367" y="5092534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14.31 dB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D4F3B7-D0D0-4866-94D2-78EA3DE6D420}"/>
                </a:ext>
              </a:extLst>
            </p:cNvPr>
            <p:cNvSpPr txBox="1"/>
            <p:nvPr/>
          </p:nvSpPr>
          <p:spPr>
            <a:xfrm>
              <a:off x="4672359" y="5321351"/>
              <a:ext cx="23719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DBAB10-2F2C-407F-8C12-DC3DBD0C825D}"/>
                </a:ext>
              </a:extLst>
            </p:cNvPr>
            <p:cNvSpPr txBox="1"/>
            <p:nvPr/>
          </p:nvSpPr>
          <p:spPr>
            <a:xfrm>
              <a:off x="7099430" y="5344341"/>
              <a:ext cx="23719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D3B685-FB92-4107-A42A-837B88199B3C}"/>
                </a:ext>
              </a:extLst>
            </p:cNvPr>
            <p:cNvSpPr txBox="1"/>
            <p:nvPr/>
          </p:nvSpPr>
          <p:spPr>
            <a:xfrm>
              <a:off x="9546879" y="5344341"/>
              <a:ext cx="23719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836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820D3C-DBE5-4B7E-97D1-E6394AC42FE9}"/>
              </a:ext>
            </a:extLst>
          </p:cNvPr>
          <p:cNvSpPr txBox="1"/>
          <p:nvPr/>
        </p:nvSpPr>
        <p:spPr>
          <a:xfrm>
            <a:off x="997527" y="404380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SCENE 1v3 (1024 X 1024)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953528-1FB3-4094-A58B-E2191802BF7E}"/>
              </a:ext>
            </a:extLst>
          </p:cNvPr>
          <p:cNvSpPr txBox="1"/>
          <p:nvPr/>
        </p:nvSpPr>
        <p:spPr>
          <a:xfrm>
            <a:off x="6444649" y="6207951"/>
            <a:ext cx="2413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M-WRP method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63504-9BDF-44A4-B5BF-AB9BA73ABCC0}"/>
              </a:ext>
            </a:extLst>
          </p:cNvPr>
          <p:cNvSpPr txBox="1"/>
          <p:nvPr/>
        </p:nvSpPr>
        <p:spPr>
          <a:xfrm>
            <a:off x="9076890" y="6186837"/>
            <a:ext cx="240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b) MLDR method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5DC17-1648-4A50-8466-EA718F2D4F49}"/>
              </a:ext>
            </a:extLst>
          </p:cNvPr>
          <p:cNvSpPr txBox="1"/>
          <p:nvPr/>
        </p:nvSpPr>
        <p:spPr>
          <a:xfrm>
            <a:off x="4010891" y="39075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28.15%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D6281A-CA1B-4A07-8D79-523AF2DB7062}"/>
              </a:ext>
            </a:extLst>
          </p:cNvPr>
          <p:cNvGrpSpPr/>
          <p:nvPr/>
        </p:nvGrpSpPr>
        <p:grpSpPr>
          <a:xfrm>
            <a:off x="6444656" y="773712"/>
            <a:ext cx="2413862" cy="1745723"/>
            <a:chOff x="4672361" y="1749396"/>
            <a:chExt cx="2413862" cy="17457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484ADB-ACEF-407A-BA10-EE4BBFC3B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6" t="4841" r="10471"/>
            <a:stretch/>
          </p:blipFill>
          <p:spPr>
            <a:xfrm rot="16200000">
              <a:off x="5006430" y="1415327"/>
              <a:ext cx="1745723" cy="2413862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102F232-609E-41EA-891B-D93641A85B7D}"/>
                </a:ext>
              </a:extLst>
            </p:cNvPr>
            <p:cNvSpPr/>
            <p:nvPr/>
          </p:nvSpPr>
          <p:spPr>
            <a:xfrm>
              <a:off x="4877015" y="2455256"/>
              <a:ext cx="465837" cy="460558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36BCFC-7C9E-41B0-833C-B9C6C645B8A3}"/>
                </a:ext>
              </a:extLst>
            </p:cNvPr>
            <p:cNvSpPr txBox="1"/>
            <p:nvPr/>
          </p:nvSpPr>
          <p:spPr>
            <a:xfrm>
              <a:off x="5933401" y="3279340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14.90 dB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6BB60B-54F6-432E-8901-13FD6BA9E913}"/>
              </a:ext>
            </a:extLst>
          </p:cNvPr>
          <p:cNvGrpSpPr/>
          <p:nvPr/>
        </p:nvGrpSpPr>
        <p:grpSpPr>
          <a:xfrm>
            <a:off x="9063173" y="777678"/>
            <a:ext cx="2413855" cy="1745721"/>
            <a:chOff x="4688574" y="3562255"/>
            <a:chExt cx="2413855" cy="17457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3809752-8DED-48B7-9404-9F8A5939B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6" t="5759" r="10851" b="-918"/>
            <a:stretch/>
          </p:blipFill>
          <p:spPr>
            <a:xfrm rot="16200000">
              <a:off x="5022641" y="3228188"/>
              <a:ext cx="1745721" cy="2413855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DEA58F8-F3D9-4905-96F4-90A2093048B7}"/>
                </a:ext>
              </a:extLst>
            </p:cNvPr>
            <p:cNvSpPr/>
            <p:nvPr/>
          </p:nvSpPr>
          <p:spPr>
            <a:xfrm>
              <a:off x="4880965" y="4266669"/>
              <a:ext cx="465837" cy="460558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7544E7-104B-4213-8FAD-0E8DDA326471}"/>
                </a:ext>
              </a:extLst>
            </p:cNvPr>
            <p:cNvSpPr txBox="1"/>
            <p:nvPr/>
          </p:nvSpPr>
          <p:spPr>
            <a:xfrm>
              <a:off x="5944552" y="5092534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15.37 dB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423F54-DB9E-47DD-8C0E-1DB3AAF51054}"/>
              </a:ext>
            </a:extLst>
          </p:cNvPr>
          <p:cNvGrpSpPr/>
          <p:nvPr/>
        </p:nvGrpSpPr>
        <p:grpSpPr>
          <a:xfrm>
            <a:off x="6444655" y="2585124"/>
            <a:ext cx="2413858" cy="1745725"/>
            <a:chOff x="7099431" y="1749393"/>
            <a:chExt cx="2413858" cy="17457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11680E-3FA0-410C-A0B9-C60F13C43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6" t="4841" r="10471"/>
            <a:stretch/>
          </p:blipFill>
          <p:spPr>
            <a:xfrm rot="16200000">
              <a:off x="7433497" y="1415327"/>
              <a:ext cx="1745725" cy="2413858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A1C79D-694B-4143-8971-42B538325D72}"/>
                </a:ext>
              </a:extLst>
            </p:cNvPr>
            <p:cNvSpPr/>
            <p:nvPr/>
          </p:nvSpPr>
          <p:spPr>
            <a:xfrm>
              <a:off x="7981216" y="2113573"/>
              <a:ext cx="650286" cy="481064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C9AF00-AD53-4345-8805-93B7C206ACD6}"/>
                </a:ext>
              </a:extLst>
            </p:cNvPr>
            <p:cNvSpPr txBox="1"/>
            <p:nvPr/>
          </p:nvSpPr>
          <p:spPr>
            <a:xfrm>
              <a:off x="8376979" y="3279340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17.40 dB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54274E-665D-42A4-AA4F-882FDE06FE58}"/>
              </a:ext>
            </a:extLst>
          </p:cNvPr>
          <p:cNvGrpSpPr/>
          <p:nvPr/>
        </p:nvGrpSpPr>
        <p:grpSpPr>
          <a:xfrm>
            <a:off x="9063208" y="2585124"/>
            <a:ext cx="2413857" cy="1745723"/>
            <a:chOff x="7099433" y="3562257"/>
            <a:chExt cx="2413857" cy="174572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9D49292-5540-46DE-89A0-88B5A8FC1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6" t="4841" r="10851"/>
            <a:stretch/>
          </p:blipFill>
          <p:spPr>
            <a:xfrm rot="16200000">
              <a:off x="7433500" y="3228190"/>
              <a:ext cx="1745723" cy="2413857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A3D34B4-9F79-4338-A20D-884A2A0C2C09}"/>
                </a:ext>
              </a:extLst>
            </p:cNvPr>
            <p:cNvSpPr/>
            <p:nvPr/>
          </p:nvSpPr>
          <p:spPr>
            <a:xfrm>
              <a:off x="7994903" y="3913964"/>
              <a:ext cx="650286" cy="481064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72CD45-D112-45FF-9B11-7236CE4EF3CF}"/>
                </a:ext>
              </a:extLst>
            </p:cNvPr>
            <p:cNvSpPr txBox="1"/>
            <p:nvPr/>
          </p:nvSpPr>
          <p:spPr>
            <a:xfrm>
              <a:off x="8376979" y="5092534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17.25 dB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6BF2BC-3034-45BF-B4ED-3870EC40E761}"/>
              </a:ext>
            </a:extLst>
          </p:cNvPr>
          <p:cNvGrpSpPr/>
          <p:nvPr/>
        </p:nvGrpSpPr>
        <p:grpSpPr>
          <a:xfrm>
            <a:off x="6444652" y="4396538"/>
            <a:ext cx="2413861" cy="1745727"/>
            <a:chOff x="9535728" y="1749390"/>
            <a:chExt cx="2413861" cy="17457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AC0DEB-2F2D-4439-9863-C9A087EEA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6" t="4841" r="10471"/>
            <a:stretch/>
          </p:blipFill>
          <p:spPr>
            <a:xfrm rot="16200000">
              <a:off x="9869795" y="1415323"/>
              <a:ext cx="1745727" cy="2413861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AADB60C-03D0-4774-9FAC-384AC71532C4}"/>
                </a:ext>
              </a:extLst>
            </p:cNvPr>
            <p:cNvSpPr/>
            <p:nvPr/>
          </p:nvSpPr>
          <p:spPr>
            <a:xfrm>
              <a:off x="11207053" y="1883293"/>
              <a:ext cx="533767" cy="571963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8B4D9C-EBBF-4545-ABF7-0920FD698D0F}"/>
                </a:ext>
              </a:extLst>
            </p:cNvPr>
            <p:cNvSpPr txBox="1"/>
            <p:nvPr/>
          </p:nvSpPr>
          <p:spPr>
            <a:xfrm>
              <a:off x="10817367" y="3279340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14.06 dB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065C4D-05E7-469A-9F17-8D74D94DC3F4}"/>
              </a:ext>
            </a:extLst>
          </p:cNvPr>
          <p:cNvGrpSpPr/>
          <p:nvPr/>
        </p:nvGrpSpPr>
        <p:grpSpPr>
          <a:xfrm>
            <a:off x="9076890" y="4410169"/>
            <a:ext cx="2413861" cy="1745723"/>
            <a:chOff x="9535729" y="3562253"/>
            <a:chExt cx="2413861" cy="1745723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664CDFB-2199-4B11-9915-9DA6956BF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6" t="4841" r="10851"/>
            <a:stretch/>
          </p:blipFill>
          <p:spPr>
            <a:xfrm rot="16200000">
              <a:off x="9869798" y="3228184"/>
              <a:ext cx="1745723" cy="2413861"/>
            </a:xfrm>
            <a:prstGeom prst="rect">
              <a:avLst/>
            </a:prstGeom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98726F-C1C9-485C-AABE-2B8F047CED4F}"/>
                </a:ext>
              </a:extLst>
            </p:cNvPr>
            <p:cNvSpPr/>
            <p:nvPr/>
          </p:nvSpPr>
          <p:spPr>
            <a:xfrm>
              <a:off x="11207053" y="3678450"/>
              <a:ext cx="533767" cy="571963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7BBEEA-5291-414F-BF89-888B717D8034}"/>
                </a:ext>
              </a:extLst>
            </p:cNvPr>
            <p:cNvSpPr txBox="1"/>
            <p:nvPr/>
          </p:nvSpPr>
          <p:spPr>
            <a:xfrm>
              <a:off x="10817367" y="5092534"/>
              <a:ext cx="111088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14.31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3941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7AEF7-03F0-414B-A2E7-0B6D6E56ACAB}"/>
              </a:ext>
            </a:extLst>
          </p:cNvPr>
          <p:cNvSpPr txBox="1"/>
          <p:nvPr/>
        </p:nvSpPr>
        <p:spPr>
          <a:xfrm>
            <a:off x="997527" y="40438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SCENE 2 (1024 X 1024)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90EF47-0182-43F2-A57C-8F2EC5122F05}"/>
              </a:ext>
            </a:extLst>
          </p:cNvPr>
          <p:cNvSpPr txBox="1"/>
          <p:nvPr/>
        </p:nvSpPr>
        <p:spPr>
          <a:xfrm>
            <a:off x="4010891" y="39075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15.08%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0DA8E-28C0-4A31-B59C-6138E0F954DC}"/>
              </a:ext>
            </a:extLst>
          </p:cNvPr>
          <p:cNvSpPr txBox="1"/>
          <p:nvPr/>
        </p:nvSpPr>
        <p:spPr>
          <a:xfrm>
            <a:off x="6930550" y="621585"/>
            <a:ext cx="142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Conventional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AA071-F119-440B-9FCA-793D59ED7B39}"/>
              </a:ext>
            </a:extLst>
          </p:cNvPr>
          <p:cNvSpPr txBox="1"/>
          <p:nvPr/>
        </p:nvSpPr>
        <p:spPr>
          <a:xfrm>
            <a:off x="7252057" y="6375497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11E10A-BAC4-4089-8EBA-5ACC74745806}"/>
              </a:ext>
            </a:extLst>
          </p:cNvPr>
          <p:cNvGrpSpPr/>
          <p:nvPr/>
        </p:nvGrpSpPr>
        <p:grpSpPr>
          <a:xfrm>
            <a:off x="3076942" y="1453304"/>
            <a:ext cx="9129212" cy="4530062"/>
            <a:chOff x="3076942" y="1453304"/>
            <a:chExt cx="9129212" cy="453006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74CA93D-7897-4ECC-837A-1425AD0E89DD}"/>
                </a:ext>
              </a:extLst>
            </p:cNvPr>
            <p:cNvGrpSpPr/>
            <p:nvPr/>
          </p:nvGrpSpPr>
          <p:grpSpPr>
            <a:xfrm>
              <a:off x="3076942" y="1453304"/>
              <a:ext cx="9129212" cy="4245157"/>
              <a:chOff x="3076942" y="1453304"/>
              <a:chExt cx="9129212" cy="424515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9F650AC-67E9-4ED8-A431-2D19FB13EA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3" r="17268"/>
              <a:stretch/>
            </p:blipFill>
            <p:spPr>
              <a:xfrm rot="16200000">
                <a:off x="3581134" y="949116"/>
                <a:ext cx="2010674" cy="301905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A03C0A-0C4D-4322-90CF-33875FF17E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3" r="17268"/>
              <a:stretch/>
            </p:blipFill>
            <p:spPr>
              <a:xfrm rot="16200000">
                <a:off x="9691285" y="949113"/>
                <a:ext cx="2010678" cy="301905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4B8B773-7587-4C54-9109-C34C22B63A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3" r="17268"/>
              <a:stretch/>
            </p:blipFill>
            <p:spPr>
              <a:xfrm rot="16200000">
                <a:off x="6636208" y="949114"/>
                <a:ext cx="2010677" cy="301906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D8FDFF6-743D-4C96-A8B5-D4AD3F4BA3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58" r="19421"/>
              <a:stretch/>
            </p:blipFill>
            <p:spPr>
              <a:xfrm rot="16200000">
                <a:off x="3623089" y="3225549"/>
                <a:ext cx="1926766" cy="301905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686F1E8-E0EE-44D3-8956-04A0DB750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34" t="1" r="18846" b="1"/>
              <a:stretch/>
            </p:blipFill>
            <p:spPr>
              <a:xfrm rot="16200000">
                <a:off x="9733240" y="3225547"/>
                <a:ext cx="1926768" cy="301906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C4EE650-145E-46AF-80EF-0F4BD7E6F3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96" t="-1347" r="22183" b="1"/>
              <a:stretch/>
            </p:blipFill>
            <p:spPr>
              <a:xfrm rot="16200000">
                <a:off x="6662483" y="3205212"/>
                <a:ext cx="1926768" cy="305973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0B89399-6425-4963-9D1F-4D5A81864C86}"/>
                  </a:ext>
                </a:extLst>
              </p:cNvPr>
              <p:cNvSpPr/>
              <p:nvPr/>
            </p:nvSpPr>
            <p:spPr>
              <a:xfrm>
                <a:off x="4455628" y="2010764"/>
                <a:ext cx="562212" cy="535431"/>
              </a:xfrm>
              <a:prstGeom prst="ellipse">
                <a:avLst/>
              </a:prstGeom>
              <a:noFill/>
              <a:ln w="9525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2589577-1EA9-452D-A21E-05B4062A2933}"/>
                  </a:ext>
                </a:extLst>
              </p:cNvPr>
              <p:cNvSpPr/>
              <p:nvPr/>
            </p:nvSpPr>
            <p:spPr>
              <a:xfrm>
                <a:off x="4455628" y="4206828"/>
                <a:ext cx="562212" cy="535431"/>
              </a:xfrm>
              <a:prstGeom prst="ellipse">
                <a:avLst/>
              </a:prstGeom>
              <a:noFill/>
              <a:ln w="9525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8ADBB0A-11D1-4257-9114-80F1F0E2D5C4}"/>
                  </a:ext>
                </a:extLst>
              </p:cNvPr>
              <p:cNvSpPr/>
              <p:nvPr/>
            </p:nvSpPr>
            <p:spPr>
              <a:xfrm>
                <a:off x="6376953" y="1790101"/>
                <a:ext cx="607962" cy="1035244"/>
              </a:xfrm>
              <a:prstGeom prst="ellipse">
                <a:avLst/>
              </a:prstGeom>
              <a:noFill/>
              <a:ln w="9525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74A9672-5330-4210-8591-1B99BE10C27A}"/>
                  </a:ext>
                </a:extLst>
              </p:cNvPr>
              <p:cNvSpPr/>
              <p:nvPr/>
            </p:nvSpPr>
            <p:spPr>
              <a:xfrm>
                <a:off x="11164944" y="2010764"/>
                <a:ext cx="844919" cy="1312299"/>
              </a:xfrm>
              <a:prstGeom prst="ellipse">
                <a:avLst/>
              </a:prstGeom>
              <a:noFill/>
              <a:ln w="9525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22079B8-6277-4DB8-8552-4681FC86ADD2}"/>
                  </a:ext>
                </a:extLst>
              </p:cNvPr>
              <p:cNvSpPr/>
              <p:nvPr/>
            </p:nvSpPr>
            <p:spPr>
              <a:xfrm>
                <a:off x="11164943" y="4287471"/>
                <a:ext cx="844919" cy="1312299"/>
              </a:xfrm>
              <a:prstGeom prst="ellipse">
                <a:avLst/>
              </a:prstGeom>
              <a:noFill/>
              <a:ln w="9525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6255271-188E-4781-B8CB-8332D5F46777}"/>
                  </a:ext>
                </a:extLst>
              </p:cNvPr>
              <p:cNvSpPr/>
              <p:nvPr/>
            </p:nvSpPr>
            <p:spPr>
              <a:xfrm>
                <a:off x="6376953" y="3969834"/>
                <a:ext cx="607962" cy="988878"/>
              </a:xfrm>
              <a:prstGeom prst="ellipse">
                <a:avLst/>
              </a:prstGeom>
              <a:noFill/>
              <a:ln w="9525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A15E3D-E068-4E51-BEEE-F140BCF4354F}"/>
                </a:ext>
              </a:extLst>
            </p:cNvPr>
            <p:cNvSpPr txBox="1"/>
            <p:nvPr/>
          </p:nvSpPr>
          <p:spPr>
            <a:xfrm>
              <a:off x="4921780" y="1467898"/>
              <a:ext cx="114935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 17.59 dB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069FB1-6BC8-4111-B5A2-DEDC9D863618}"/>
                </a:ext>
              </a:extLst>
            </p:cNvPr>
            <p:cNvSpPr txBox="1"/>
            <p:nvPr/>
          </p:nvSpPr>
          <p:spPr>
            <a:xfrm>
              <a:off x="4935025" y="3794149"/>
              <a:ext cx="114935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 16.44 dB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F7CA19-C9CB-4385-8376-1BBE08C08CB6}"/>
                </a:ext>
              </a:extLst>
            </p:cNvPr>
            <p:cNvSpPr txBox="1"/>
            <p:nvPr/>
          </p:nvSpPr>
          <p:spPr>
            <a:xfrm>
              <a:off x="7979421" y="1464140"/>
              <a:ext cx="114935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 12.92 dB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C6618-4F57-42EE-A70E-AD93C0CDF4BE}"/>
                </a:ext>
              </a:extLst>
            </p:cNvPr>
            <p:cNvSpPr txBox="1"/>
            <p:nvPr/>
          </p:nvSpPr>
          <p:spPr>
            <a:xfrm>
              <a:off x="7992666" y="3790391"/>
              <a:ext cx="114935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 13.03 dB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261BB9-6E31-4480-95CF-4FE9801F55A6}"/>
                </a:ext>
              </a:extLst>
            </p:cNvPr>
            <p:cNvSpPr txBox="1"/>
            <p:nvPr/>
          </p:nvSpPr>
          <p:spPr>
            <a:xfrm>
              <a:off x="11033589" y="1455035"/>
              <a:ext cx="114935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 14.55 dB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384763-8AD9-4D57-A084-9F61715EF1FF}"/>
                </a:ext>
              </a:extLst>
            </p:cNvPr>
            <p:cNvSpPr txBox="1"/>
            <p:nvPr/>
          </p:nvSpPr>
          <p:spPr>
            <a:xfrm>
              <a:off x="11033589" y="3795648"/>
              <a:ext cx="114935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PSNR =  14.19 dB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BB3C3D-F7E4-4E28-9DAA-4C582DCBD417}"/>
                </a:ext>
              </a:extLst>
            </p:cNvPr>
            <p:cNvSpPr txBox="1"/>
            <p:nvPr/>
          </p:nvSpPr>
          <p:spPr>
            <a:xfrm>
              <a:off x="3076943" y="5714155"/>
              <a:ext cx="30074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47DF69-84F4-468B-A66F-525B94DA60A8}"/>
                </a:ext>
              </a:extLst>
            </p:cNvPr>
            <p:cNvSpPr txBox="1"/>
            <p:nvPr/>
          </p:nvSpPr>
          <p:spPr>
            <a:xfrm>
              <a:off x="6132015" y="5737145"/>
              <a:ext cx="29967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16060F-7964-4BF2-83C6-66E6368FF474}"/>
                </a:ext>
              </a:extLst>
            </p:cNvPr>
            <p:cNvSpPr txBox="1"/>
            <p:nvPr/>
          </p:nvSpPr>
          <p:spPr>
            <a:xfrm>
              <a:off x="9187094" y="5737145"/>
              <a:ext cx="282276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0A37FD-E7F6-4260-82CF-3A4ED95BC4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4" t="4245" r="51153" b="72358"/>
          <a:stretch/>
        </p:blipFill>
        <p:spPr>
          <a:xfrm rot="16200000">
            <a:off x="619293" y="2520768"/>
            <a:ext cx="1670102" cy="16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32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820D3C-DBE5-4B7E-97D1-E6394AC42FE9}"/>
              </a:ext>
            </a:extLst>
          </p:cNvPr>
          <p:cNvSpPr txBox="1"/>
          <p:nvPr/>
        </p:nvSpPr>
        <p:spPr>
          <a:xfrm>
            <a:off x="997527" y="40438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SCENE 3 (1024 X 1024)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E492A-2D63-4938-B4CF-6ABCF9011118}"/>
              </a:ext>
            </a:extLst>
          </p:cNvPr>
          <p:cNvSpPr txBox="1"/>
          <p:nvPr/>
        </p:nvSpPr>
        <p:spPr>
          <a:xfrm>
            <a:off x="4010891" y="390753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18.1%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953528-1FB3-4094-A58B-E2191802BF7E}"/>
              </a:ext>
            </a:extLst>
          </p:cNvPr>
          <p:cNvSpPr txBox="1"/>
          <p:nvPr/>
        </p:nvSpPr>
        <p:spPr>
          <a:xfrm>
            <a:off x="8242820" y="671765"/>
            <a:ext cx="142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Conventional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63504-9BDF-44A4-B5BF-AB9BA73ABCC0}"/>
              </a:ext>
            </a:extLst>
          </p:cNvPr>
          <p:cNvSpPr txBox="1"/>
          <p:nvPr/>
        </p:nvSpPr>
        <p:spPr>
          <a:xfrm>
            <a:off x="8112569" y="6538848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49987-3002-43F4-ABFE-B512400FEB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201" r="61050" b="72566"/>
          <a:stretch/>
        </p:blipFill>
        <p:spPr>
          <a:xfrm rot="16200000">
            <a:off x="476251" y="4009777"/>
            <a:ext cx="2173535" cy="266007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0E4573-04EE-4784-BF26-C28467F4A301}"/>
              </a:ext>
            </a:extLst>
          </p:cNvPr>
          <p:cNvSpPr txBox="1"/>
          <p:nvPr/>
        </p:nvSpPr>
        <p:spPr>
          <a:xfrm>
            <a:off x="3744217" y="5893094"/>
            <a:ext cx="25179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549ED6-E020-4D8D-9987-5844C6EF5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6"/>
          <a:stretch/>
        </p:blipFill>
        <p:spPr>
          <a:xfrm rot="16200000">
            <a:off x="9022140" y="1053642"/>
            <a:ext cx="2232773" cy="2517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6D6EC3-8F5C-4F59-8F5B-C93E64D7E5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6"/>
          <a:stretch/>
        </p:blipFill>
        <p:spPr>
          <a:xfrm rot="16200000">
            <a:off x="9022139" y="3438038"/>
            <a:ext cx="2232772" cy="2517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4BC9AB-625B-4177-BEB5-1E96DA48C7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6"/>
          <a:stretch/>
        </p:blipFill>
        <p:spPr>
          <a:xfrm rot="16200000">
            <a:off x="3842200" y="1053640"/>
            <a:ext cx="2232772" cy="251794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3C163366-9165-424A-81B4-6B4E731727EA}"/>
              </a:ext>
            </a:extLst>
          </p:cNvPr>
          <p:cNvSpPr/>
          <p:nvPr/>
        </p:nvSpPr>
        <p:spPr>
          <a:xfrm>
            <a:off x="4791590" y="1356941"/>
            <a:ext cx="503350" cy="428992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E56A79-FF30-43DE-A4D1-E23CBD7D00C7}"/>
              </a:ext>
            </a:extLst>
          </p:cNvPr>
          <p:cNvGrpSpPr/>
          <p:nvPr/>
        </p:nvGrpSpPr>
        <p:grpSpPr>
          <a:xfrm>
            <a:off x="3699615" y="3580622"/>
            <a:ext cx="2517942" cy="2232773"/>
            <a:chOff x="3699615" y="3580622"/>
            <a:chExt cx="2517942" cy="223277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14D690D-1144-413E-8C1A-27C4CBA0B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26"/>
            <a:stretch/>
          </p:blipFill>
          <p:spPr>
            <a:xfrm rot="16200000">
              <a:off x="3842199" y="3438038"/>
              <a:ext cx="2232773" cy="2517942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3073D5-1957-469B-AC8A-54B7B226DD0E}"/>
                </a:ext>
              </a:extLst>
            </p:cNvPr>
            <p:cNvSpPr/>
            <p:nvPr/>
          </p:nvSpPr>
          <p:spPr>
            <a:xfrm>
              <a:off x="4791590" y="3758758"/>
              <a:ext cx="503350" cy="428992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5169306-0B2E-4242-91AA-E898FEDAC67B}"/>
              </a:ext>
            </a:extLst>
          </p:cNvPr>
          <p:cNvSpPr/>
          <p:nvPr/>
        </p:nvSpPr>
        <p:spPr>
          <a:xfrm>
            <a:off x="9508181" y="2640673"/>
            <a:ext cx="630344" cy="428992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63555-5D35-4167-9E22-8F129FA95D05}"/>
              </a:ext>
            </a:extLst>
          </p:cNvPr>
          <p:cNvSpPr/>
          <p:nvPr/>
        </p:nvSpPr>
        <p:spPr>
          <a:xfrm>
            <a:off x="9508181" y="5023500"/>
            <a:ext cx="630344" cy="428992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EECB6-FD88-4C51-B03D-7DC9B54989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6"/>
          <a:stretch/>
        </p:blipFill>
        <p:spPr>
          <a:xfrm rot="16200000">
            <a:off x="6432170" y="1053640"/>
            <a:ext cx="2232772" cy="251794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4AD68D4-4DEF-403E-9200-C361CD6601C9}"/>
              </a:ext>
            </a:extLst>
          </p:cNvPr>
          <p:cNvSpPr/>
          <p:nvPr/>
        </p:nvSpPr>
        <p:spPr>
          <a:xfrm>
            <a:off x="7860894" y="2098114"/>
            <a:ext cx="503350" cy="428992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DAEFD1-736B-4B76-BA84-8C8322B480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6"/>
          <a:stretch/>
        </p:blipFill>
        <p:spPr>
          <a:xfrm rot="16200000">
            <a:off x="6432169" y="3438037"/>
            <a:ext cx="2232773" cy="251794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CAEC8390-1FE5-4312-BF08-E13E0E3A8A90}"/>
              </a:ext>
            </a:extLst>
          </p:cNvPr>
          <p:cNvSpPr/>
          <p:nvPr/>
        </p:nvSpPr>
        <p:spPr>
          <a:xfrm>
            <a:off x="7874114" y="4482512"/>
            <a:ext cx="503350" cy="428992"/>
          </a:xfrm>
          <a:prstGeom prst="ellipse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5B654-D8F1-4C35-AA5E-F114A7B99674}"/>
              </a:ext>
            </a:extLst>
          </p:cNvPr>
          <p:cNvSpPr txBox="1"/>
          <p:nvPr/>
        </p:nvSpPr>
        <p:spPr>
          <a:xfrm>
            <a:off x="10225840" y="3206508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 =  16.48 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D9BC31-E6CE-4FD2-A91E-E9C190ACDFDC}"/>
              </a:ext>
            </a:extLst>
          </p:cNvPr>
          <p:cNvSpPr txBox="1"/>
          <p:nvPr/>
        </p:nvSpPr>
        <p:spPr>
          <a:xfrm>
            <a:off x="10225840" y="5569441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 =  15.99 dB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32606F-CD6B-4077-98F6-B459BAAF7D0E}"/>
              </a:ext>
            </a:extLst>
          </p:cNvPr>
          <p:cNvSpPr txBox="1"/>
          <p:nvPr/>
        </p:nvSpPr>
        <p:spPr>
          <a:xfrm>
            <a:off x="7602173" y="3206508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 =  13.79 dB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06CD7F-AAF8-4BA9-B46C-44155FC0BF7D}"/>
              </a:ext>
            </a:extLst>
          </p:cNvPr>
          <p:cNvSpPr txBox="1"/>
          <p:nvPr/>
        </p:nvSpPr>
        <p:spPr>
          <a:xfrm>
            <a:off x="7602173" y="5569441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 =  15.39 dB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BF5DC-16DA-4D32-8AA0-D962ACEFAE4C}"/>
              </a:ext>
            </a:extLst>
          </p:cNvPr>
          <p:cNvSpPr txBox="1"/>
          <p:nvPr/>
        </p:nvSpPr>
        <p:spPr>
          <a:xfrm>
            <a:off x="5042766" y="3185045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 =  16.78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DE5F0F-51D1-4100-916C-6CD4087D6EC1}"/>
              </a:ext>
            </a:extLst>
          </p:cNvPr>
          <p:cNvSpPr txBox="1"/>
          <p:nvPr/>
        </p:nvSpPr>
        <p:spPr>
          <a:xfrm>
            <a:off x="5042766" y="5547978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 =  15.27 dB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C8FCB-C3E0-4EE5-A945-71C11CD8BFA3}"/>
              </a:ext>
            </a:extLst>
          </p:cNvPr>
          <p:cNvSpPr txBox="1"/>
          <p:nvPr/>
        </p:nvSpPr>
        <p:spPr>
          <a:xfrm>
            <a:off x="6288865" y="5887602"/>
            <a:ext cx="25179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960E31-4E21-48D9-8BC1-8C16CCFDAB6A}"/>
              </a:ext>
            </a:extLst>
          </p:cNvPr>
          <p:cNvSpPr txBox="1"/>
          <p:nvPr/>
        </p:nvSpPr>
        <p:spPr>
          <a:xfrm>
            <a:off x="8924156" y="5887602"/>
            <a:ext cx="24733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993172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C45727-4A07-4634-B2D5-F5AF60E57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2" y="633984"/>
            <a:ext cx="11576304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33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A03E7B-D624-4EAD-BF32-C28C76A11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3452" r="62979" b="70039"/>
          <a:stretch/>
        </p:blipFill>
        <p:spPr>
          <a:xfrm rot="16200000">
            <a:off x="12976703" y="2383847"/>
            <a:ext cx="1463693" cy="2194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5F600C-EFC0-4796-BA50-8340B9A60B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t="2932"/>
          <a:stretch/>
        </p:blipFill>
        <p:spPr>
          <a:xfrm>
            <a:off x="12611082" y="945255"/>
            <a:ext cx="2172550" cy="16781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9CE7729-A699-45F2-BC02-DCCD15640944}"/>
              </a:ext>
            </a:extLst>
          </p:cNvPr>
          <p:cNvGrpSpPr/>
          <p:nvPr/>
        </p:nvGrpSpPr>
        <p:grpSpPr>
          <a:xfrm>
            <a:off x="3246409" y="1516582"/>
            <a:ext cx="6933187" cy="3562582"/>
            <a:chOff x="3246409" y="1516582"/>
            <a:chExt cx="6933187" cy="35625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43E53F-2351-4D4D-8113-5555F610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3" t="6109" r="70346" b="74418"/>
            <a:stretch/>
          </p:blipFill>
          <p:spPr>
            <a:xfrm rot="16200000">
              <a:off x="6094025" y="2936052"/>
              <a:ext cx="1433171" cy="221973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8A5395-E5C6-4565-8F3C-F488AB34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506" y="1525119"/>
              <a:ext cx="2178211" cy="167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339958-60CD-432C-B526-913C74D98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111" y="1525120"/>
              <a:ext cx="2244182" cy="16831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868CCE-CE47-4016-A1BC-71EFB5D6D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3" t="2577" r="69167" b="78973"/>
            <a:stretch/>
          </p:blipFill>
          <p:spPr>
            <a:xfrm rot="16200000">
              <a:off x="3754618" y="2923827"/>
              <a:ext cx="1433169" cy="224418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BBFFA9-9018-4E09-ABBA-7C876D7BEDCB}"/>
                </a:ext>
              </a:extLst>
            </p:cNvPr>
            <p:cNvSpPr txBox="1"/>
            <p:nvPr/>
          </p:nvSpPr>
          <p:spPr>
            <a:xfrm>
              <a:off x="3246409" y="4788334"/>
              <a:ext cx="2244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 Scene 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4A25B2-9850-47EE-B79C-2EA90FD2F4D3}"/>
                </a:ext>
              </a:extLst>
            </p:cNvPr>
            <p:cNvSpPr txBox="1"/>
            <p:nvPr/>
          </p:nvSpPr>
          <p:spPr>
            <a:xfrm>
              <a:off x="5746305" y="4794603"/>
              <a:ext cx="2194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 Scene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0447CF-7D16-4913-B43F-43FA7AA2DF05}"/>
                </a:ext>
              </a:extLst>
            </p:cNvPr>
            <p:cNvSpPr txBox="1"/>
            <p:nvPr/>
          </p:nvSpPr>
          <p:spPr>
            <a:xfrm>
              <a:off x="8027929" y="4802165"/>
              <a:ext cx="21387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 Scene 3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4D7695-59C6-4E96-A917-8A8C1D56F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0" t="2431" r="74360" b="78440"/>
            <a:stretch/>
          </p:blipFill>
          <p:spPr>
            <a:xfrm rot="16200000">
              <a:off x="8386303" y="2963852"/>
              <a:ext cx="1433171" cy="21534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34F129-ABC6-4D30-9487-A8720EDE4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11" t="4425" r="17443"/>
            <a:stretch/>
          </p:blipFill>
          <p:spPr>
            <a:xfrm>
              <a:off x="8013258" y="1516582"/>
              <a:ext cx="2153412" cy="16866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6020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67F6AB0-136D-40C4-8C33-BD188B5A3BF1}"/>
              </a:ext>
            </a:extLst>
          </p:cNvPr>
          <p:cNvGrpSpPr/>
          <p:nvPr/>
        </p:nvGrpSpPr>
        <p:grpSpPr>
          <a:xfrm>
            <a:off x="519350" y="1077188"/>
            <a:ext cx="10274020" cy="5203226"/>
            <a:chOff x="519350" y="1077188"/>
            <a:chExt cx="10274020" cy="5203226"/>
          </a:xfrm>
        </p:grpSpPr>
        <p:sp>
          <p:nvSpPr>
            <p:cNvPr id="245" name="Arrow: Right 244">
              <a:extLst>
                <a:ext uri="{FF2B5EF4-FFF2-40B4-BE49-F238E27FC236}">
                  <a16:creationId xmlns:a16="http://schemas.microsoft.com/office/drawing/2014/main" id="{A41043F3-AECD-4982-ADEE-3AE6A1D1916B}"/>
                </a:ext>
              </a:extLst>
            </p:cNvPr>
            <p:cNvSpPr/>
            <p:nvPr/>
          </p:nvSpPr>
          <p:spPr>
            <a:xfrm rot="16200000" flipH="1">
              <a:off x="9689210" y="3404245"/>
              <a:ext cx="525512" cy="431873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73" name="Picture 272" descr="A close up of a persons face&#10;&#10;Description automatically generated">
              <a:extLst>
                <a:ext uri="{FF2B5EF4-FFF2-40B4-BE49-F238E27FC236}">
                  <a16:creationId xmlns:a16="http://schemas.microsoft.com/office/drawing/2014/main" id="{A2A89B27-835F-4250-B7B9-DB0B29C0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845369" y="3736923"/>
              <a:ext cx="1605015" cy="2257052"/>
            </a:xfrm>
            <a:prstGeom prst="rect">
              <a:avLst/>
            </a:prstGeom>
          </p:spPr>
        </p:pic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0FB294E-C763-4491-A1DA-0EC83947FA74}"/>
                </a:ext>
              </a:extLst>
            </p:cNvPr>
            <p:cNvSpPr txBox="1"/>
            <p:nvPr/>
          </p:nvSpPr>
          <p:spPr>
            <a:xfrm>
              <a:off x="8157100" y="3335880"/>
              <a:ext cx="15231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MLDR method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C9342F28-8F87-45F9-A6C2-10D53C1A67A9}"/>
                </a:ext>
              </a:extLst>
            </p:cNvPr>
            <p:cNvSpPr txBox="1"/>
            <p:nvPr/>
          </p:nvSpPr>
          <p:spPr>
            <a:xfrm>
              <a:off x="519350" y="2899266"/>
              <a:ext cx="8018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3DCDA643-F74F-4092-BF08-C9FD86F25F2A}"/>
                </a:ext>
              </a:extLst>
            </p:cNvPr>
            <p:cNvSpPr txBox="1"/>
            <p:nvPr/>
          </p:nvSpPr>
          <p:spPr>
            <a:xfrm>
              <a:off x="9085615" y="2899266"/>
              <a:ext cx="1707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6F93467E-0461-4C79-88E1-A01D9E39A21D}"/>
                </a:ext>
              </a:extLst>
            </p:cNvPr>
            <p:cNvSpPr txBox="1"/>
            <p:nvPr/>
          </p:nvSpPr>
          <p:spPr>
            <a:xfrm>
              <a:off x="519350" y="5941860"/>
              <a:ext cx="2257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d)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65CBC8E1-3927-4D22-870E-C0F8B2A4B808}"/>
                </a:ext>
              </a:extLst>
            </p:cNvPr>
            <p:cNvSpPr txBox="1"/>
            <p:nvPr/>
          </p:nvSpPr>
          <p:spPr>
            <a:xfrm>
              <a:off x="3368631" y="5941860"/>
              <a:ext cx="7388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7E3FAF4-5B64-44FC-A06F-C9A1442015F9}"/>
                </a:ext>
              </a:extLst>
            </p:cNvPr>
            <p:cNvGrpSpPr/>
            <p:nvPr/>
          </p:nvGrpSpPr>
          <p:grpSpPr>
            <a:xfrm>
              <a:off x="8801100" y="4230286"/>
              <a:ext cx="1829651" cy="1385534"/>
              <a:chOff x="4651796" y="4321990"/>
              <a:chExt cx="2143111" cy="1566794"/>
            </a:xfrm>
          </p:grpSpPr>
          <p:pic>
            <p:nvPicPr>
              <p:cNvPr id="254" name="Picture 253" descr="A picture containing nature, rain&#10;&#10;Description automatically generated">
                <a:extLst>
                  <a:ext uri="{FF2B5EF4-FFF2-40B4-BE49-F238E27FC236}">
                    <a16:creationId xmlns:a16="http://schemas.microsoft.com/office/drawing/2014/main" id="{42431EF1-DE74-4816-88A4-C09E72FA6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047701" y="3926085"/>
                <a:ext cx="1018042" cy="180985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56" name="Picture 255" descr="A picture containing nature&#10;&#10;Description automatically generated">
                <a:extLst>
                  <a:ext uri="{FF2B5EF4-FFF2-40B4-BE49-F238E27FC236}">
                    <a16:creationId xmlns:a16="http://schemas.microsoft.com/office/drawing/2014/main" id="{F902E7AE-7E15-4202-9EF7-F171031E7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196800" y="4188389"/>
                <a:ext cx="1018042" cy="180985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58" name="Picture 257" descr="A picture containing nature&#10;&#10;Description automatically generated">
                <a:extLst>
                  <a:ext uri="{FF2B5EF4-FFF2-40B4-BE49-F238E27FC236}">
                    <a16:creationId xmlns:a16="http://schemas.microsoft.com/office/drawing/2014/main" id="{CACC93BC-96DF-46E4-B8DF-CAD9C5F28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380960" y="4474837"/>
                <a:ext cx="1018042" cy="180985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23B875-ADBE-4305-B987-7BEECC649BAD}"/>
                </a:ext>
              </a:extLst>
            </p:cNvPr>
            <p:cNvGrpSpPr/>
            <p:nvPr/>
          </p:nvGrpSpPr>
          <p:grpSpPr>
            <a:xfrm>
              <a:off x="3448514" y="4146284"/>
              <a:ext cx="4643916" cy="1592064"/>
              <a:chOff x="4284505" y="3865837"/>
              <a:chExt cx="4064009" cy="1375172"/>
            </a:xfrm>
          </p:grpSpPr>
          <p:pic>
            <p:nvPicPr>
              <p:cNvPr id="266" name="Picture 265" descr="Someone in a dark room&#10;&#10;Description automatically generated">
                <a:extLst>
                  <a:ext uri="{FF2B5EF4-FFF2-40B4-BE49-F238E27FC236}">
                    <a16:creationId xmlns:a16="http://schemas.microsoft.com/office/drawing/2014/main" id="{7713E659-1F1C-47FA-B783-1AB9D3E46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6742" y="3959394"/>
                <a:ext cx="1272397" cy="1229019"/>
              </a:xfrm>
              <a:prstGeom prst="rect">
                <a:avLst/>
              </a:prstGeom>
            </p:spPr>
          </p:pic>
          <p:pic>
            <p:nvPicPr>
              <p:cNvPr id="268" name="Picture 267" descr="A close up of a green field&#10;&#10;Description automatically generated">
                <a:extLst>
                  <a:ext uri="{FF2B5EF4-FFF2-40B4-BE49-F238E27FC236}">
                    <a16:creationId xmlns:a16="http://schemas.microsoft.com/office/drawing/2014/main" id="{5C646409-07E4-43C7-8000-A950E9AD0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2510" y="3955137"/>
                <a:ext cx="1280749" cy="1237085"/>
              </a:xfrm>
              <a:prstGeom prst="rect">
                <a:avLst/>
              </a:prstGeom>
            </p:spPr>
          </p:pic>
          <p:pic>
            <p:nvPicPr>
              <p:cNvPr id="270" name="Picture 269" descr="A picture containing laptop, monitor&#10;&#10;Description automatically generated">
                <a:extLst>
                  <a:ext uri="{FF2B5EF4-FFF2-40B4-BE49-F238E27FC236}">
                    <a16:creationId xmlns:a16="http://schemas.microsoft.com/office/drawing/2014/main" id="{0DD3AA3D-5C20-4039-97CA-9DAD642A6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0383" y="3959394"/>
                <a:ext cx="1269020" cy="1225756"/>
              </a:xfrm>
              <a:prstGeom prst="rect">
                <a:avLst/>
              </a:prstGeom>
            </p:spPr>
          </p:pic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BC117327-6C58-4AA6-826C-0D5FEFCB0C5F}"/>
                  </a:ext>
                </a:extLst>
              </p:cNvPr>
              <p:cNvSpPr/>
              <p:nvPr/>
            </p:nvSpPr>
            <p:spPr>
              <a:xfrm>
                <a:off x="4284505" y="3865837"/>
                <a:ext cx="4064009" cy="1375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E8AF79E-6164-4FE8-AEDC-89B76A2A77AD}"/>
                </a:ext>
              </a:extLst>
            </p:cNvPr>
            <p:cNvSpPr/>
            <p:nvPr/>
          </p:nvSpPr>
          <p:spPr>
            <a:xfrm>
              <a:off x="3368631" y="4062939"/>
              <a:ext cx="7388268" cy="17853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8FEDF3-5D69-4A6E-B9D2-50112FDD2B5F}"/>
                </a:ext>
              </a:extLst>
            </p:cNvPr>
            <p:cNvGrpSpPr/>
            <p:nvPr/>
          </p:nvGrpSpPr>
          <p:grpSpPr>
            <a:xfrm>
              <a:off x="5846065" y="1711999"/>
              <a:ext cx="654974" cy="597642"/>
              <a:chOff x="5455933" y="1208398"/>
              <a:chExt cx="1151446" cy="732208"/>
            </a:xfrm>
          </p:grpSpPr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A6A5399-0A45-447C-B105-4AB5F546105D}"/>
                  </a:ext>
                </a:extLst>
              </p:cNvPr>
              <p:cNvSpPr/>
              <p:nvPr/>
            </p:nvSpPr>
            <p:spPr>
              <a:xfrm>
                <a:off x="5500809" y="1208398"/>
                <a:ext cx="1106570" cy="732208"/>
              </a:xfrm>
              <a:prstGeom prst="rightArrow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26B22C-8406-4339-88E9-9AD47B2DE592}"/>
                  </a:ext>
                </a:extLst>
              </p:cNvPr>
              <p:cNvSpPr txBox="1"/>
              <p:nvPr/>
            </p:nvSpPr>
            <p:spPr>
              <a:xfrm>
                <a:off x="5455933" y="1360430"/>
                <a:ext cx="1068852" cy="509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</a:t>
                </a:r>
              </a:p>
            </p:txBody>
          </p:sp>
        </p:grpSp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A14DE95B-F146-4C7E-A095-A0EEE396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69" y="1210057"/>
              <a:ext cx="2392980" cy="15586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2" name="Picture 251" descr="A close up of an animal&#10;&#10;Description automatically generated">
              <a:extLst>
                <a:ext uri="{FF2B5EF4-FFF2-40B4-BE49-F238E27FC236}">
                  <a16:creationId xmlns:a16="http://schemas.microsoft.com/office/drawing/2014/main" id="{6E1E4FC0-10D9-434A-B9D1-791B81D04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3" t="3693" r="3439"/>
            <a:stretch/>
          </p:blipFill>
          <p:spPr>
            <a:xfrm>
              <a:off x="6793498" y="1186420"/>
              <a:ext cx="1672857" cy="15586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3" name="Picture 262" descr="A close up of a device&#10;&#10;Description automatically generated">
              <a:extLst>
                <a:ext uri="{FF2B5EF4-FFF2-40B4-BE49-F238E27FC236}">
                  <a16:creationId xmlns:a16="http://schemas.microsoft.com/office/drawing/2014/main" id="{562064A1-C517-4EF6-861F-84A45460B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5" t="16367" r="10148" b="22510"/>
            <a:stretch/>
          </p:blipFill>
          <p:spPr>
            <a:xfrm>
              <a:off x="3576492" y="1221802"/>
              <a:ext cx="2178759" cy="15469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33F87F-1FC2-440C-8313-07A4F0881939}"/>
                </a:ext>
              </a:extLst>
            </p:cNvPr>
            <p:cNvSpPr/>
            <p:nvPr/>
          </p:nvSpPr>
          <p:spPr>
            <a:xfrm>
              <a:off x="519351" y="1077188"/>
              <a:ext cx="8018851" cy="17838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Arrow: Right 98">
              <a:extLst>
                <a:ext uri="{FF2B5EF4-FFF2-40B4-BE49-F238E27FC236}">
                  <a16:creationId xmlns:a16="http://schemas.microsoft.com/office/drawing/2014/main" id="{8BA0927C-15C1-4F01-A101-E55E5D23A47F}"/>
                </a:ext>
              </a:extLst>
            </p:cNvPr>
            <p:cNvSpPr/>
            <p:nvPr/>
          </p:nvSpPr>
          <p:spPr>
            <a:xfrm>
              <a:off x="3072518" y="1733244"/>
              <a:ext cx="419632" cy="541992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Arrow: Right 103">
              <a:extLst>
                <a:ext uri="{FF2B5EF4-FFF2-40B4-BE49-F238E27FC236}">
                  <a16:creationId xmlns:a16="http://schemas.microsoft.com/office/drawing/2014/main" id="{50E0E8B6-D02B-495B-A85B-A30B30DFF7D0}"/>
                </a:ext>
              </a:extLst>
            </p:cNvPr>
            <p:cNvSpPr/>
            <p:nvPr/>
          </p:nvSpPr>
          <p:spPr>
            <a:xfrm>
              <a:off x="8599445" y="1821791"/>
              <a:ext cx="433293" cy="440810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287032-356A-4AD1-917D-F8360A2FB127}"/>
                </a:ext>
              </a:extLst>
            </p:cNvPr>
            <p:cNvGrpSpPr/>
            <p:nvPr/>
          </p:nvGrpSpPr>
          <p:grpSpPr>
            <a:xfrm>
              <a:off x="9049145" y="1096388"/>
              <a:ext cx="1707755" cy="1764618"/>
              <a:chOff x="9283700" y="1057086"/>
              <a:chExt cx="1549400" cy="1217131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670D343E-D93B-41C5-8702-C78C31C94433}"/>
                  </a:ext>
                </a:extLst>
              </p:cNvPr>
              <p:cNvGrpSpPr/>
              <p:nvPr/>
            </p:nvGrpSpPr>
            <p:grpSpPr>
              <a:xfrm>
                <a:off x="9373636" y="1164249"/>
                <a:ext cx="1345164" cy="1045411"/>
                <a:chOff x="8605274" y="3933311"/>
                <a:chExt cx="2806111" cy="2637745"/>
              </a:xfrm>
            </p:grpSpPr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C1B4F6BB-5189-48B1-A3F5-5363140D9EF1}"/>
                    </a:ext>
                  </a:extLst>
                </p:cNvPr>
                <p:cNvGrpSpPr/>
                <p:nvPr/>
              </p:nvGrpSpPr>
              <p:grpSpPr>
                <a:xfrm>
                  <a:off x="8605274" y="3933311"/>
                  <a:ext cx="2005402" cy="1874113"/>
                  <a:chOff x="8605274" y="3933311"/>
                  <a:chExt cx="2005402" cy="1874113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C1A0EEF1-12CD-49BB-97FA-58284A361274}"/>
                      </a:ext>
                    </a:extLst>
                  </p:cNvPr>
                  <p:cNvSpPr/>
                  <p:nvPr/>
                </p:nvSpPr>
                <p:spPr>
                  <a:xfrm>
                    <a:off x="8605274" y="3933311"/>
                    <a:ext cx="2005402" cy="187411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05E6B3BA-36CA-4C2B-88F5-A21FC409C3FA}"/>
                      </a:ext>
                    </a:extLst>
                  </p:cNvPr>
                  <p:cNvSpPr/>
                  <p:nvPr/>
                </p:nvSpPr>
                <p:spPr>
                  <a:xfrm>
                    <a:off x="8741228" y="4134873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86DFF0B6-CBDE-48D6-A0A0-887AD83A64AC}"/>
                      </a:ext>
                    </a:extLst>
                  </p:cNvPr>
                  <p:cNvSpPr/>
                  <p:nvPr/>
                </p:nvSpPr>
                <p:spPr>
                  <a:xfrm>
                    <a:off x="8980713" y="4121266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E2E7671A-788E-4D35-B7AA-CF88E1E772DA}"/>
                      </a:ext>
                    </a:extLst>
                  </p:cNvPr>
                  <p:cNvSpPr/>
                  <p:nvPr/>
                </p:nvSpPr>
                <p:spPr>
                  <a:xfrm>
                    <a:off x="9198428" y="4134873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AE14386B-C65D-450E-8B2F-E1B62D358229}"/>
                      </a:ext>
                    </a:extLst>
                  </p:cNvPr>
                  <p:cNvSpPr/>
                  <p:nvPr/>
                </p:nvSpPr>
                <p:spPr>
                  <a:xfrm>
                    <a:off x="9808028" y="4134873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02B8F984-4CDA-4DB0-9B23-D3EEE71185D7}"/>
                      </a:ext>
                    </a:extLst>
                  </p:cNvPr>
                  <p:cNvSpPr/>
                  <p:nvPr/>
                </p:nvSpPr>
                <p:spPr>
                  <a:xfrm>
                    <a:off x="10025984" y="4121265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D4923ACF-9D36-4A61-9E72-B6F328C554A1}"/>
                      </a:ext>
                    </a:extLst>
                  </p:cNvPr>
                  <p:cNvSpPr/>
                  <p:nvPr/>
                </p:nvSpPr>
                <p:spPr>
                  <a:xfrm>
                    <a:off x="8762999" y="5538345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4056D29A-ADA2-4C34-A856-08411EEFA4E9}"/>
                      </a:ext>
                    </a:extLst>
                  </p:cNvPr>
                  <p:cNvSpPr/>
                  <p:nvPr/>
                </p:nvSpPr>
                <p:spPr>
                  <a:xfrm>
                    <a:off x="9002484" y="5524738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72D07DF8-78B3-4BA9-B864-1EB6450953E8}"/>
                      </a:ext>
                    </a:extLst>
                  </p:cNvPr>
                  <p:cNvSpPr/>
                  <p:nvPr/>
                </p:nvSpPr>
                <p:spPr>
                  <a:xfrm>
                    <a:off x="9220199" y="5538345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9DB964BC-297A-4968-B0AE-0A9AEE48BC73}"/>
                      </a:ext>
                    </a:extLst>
                  </p:cNvPr>
                  <p:cNvSpPr/>
                  <p:nvPr/>
                </p:nvSpPr>
                <p:spPr>
                  <a:xfrm>
                    <a:off x="9829799" y="5538345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DE3D499C-A6A9-44D9-AEB5-EA48A0D52A14}"/>
                      </a:ext>
                    </a:extLst>
                  </p:cNvPr>
                  <p:cNvSpPr/>
                  <p:nvPr/>
                </p:nvSpPr>
                <p:spPr>
                  <a:xfrm>
                    <a:off x="10047755" y="5524737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7F1FB7CF-2DB1-4426-A48E-116E6127D2D1}"/>
                      </a:ext>
                    </a:extLst>
                  </p:cNvPr>
                  <p:cNvSpPr/>
                  <p:nvPr/>
                </p:nvSpPr>
                <p:spPr>
                  <a:xfrm>
                    <a:off x="8741228" y="4430354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45AD646B-31D0-4385-969C-9674B9189E42}"/>
                      </a:ext>
                    </a:extLst>
                  </p:cNvPr>
                  <p:cNvSpPr/>
                  <p:nvPr/>
                </p:nvSpPr>
                <p:spPr>
                  <a:xfrm>
                    <a:off x="8741228" y="4713508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7169463E-BDEC-4817-B77C-2056EEA83A7D}"/>
                      </a:ext>
                    </a:extLst>
                  </p:cNvPr>
                  <p:cNvSpPr/>
                  <p:nvPr/>
                </p:nvSpPr>
                <p:spPr>
                  <a:xfrm>
                    <a:off x="8741228" y="5008989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D34A0766-7981-45FF-8252-72172E114970}"/>
                      </a:ext>
                    </a:extLst>
                  </p:cNvPr>
                  <p:cNvSpPr/>
                  <p:nvPr/>
                </p:nvSpPr>
                <p:spPr>
                  <a:xfrm>
                    <a:off x="8741227" y="5277577"/>
                    <a:ext cx="130629" cy="13062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8B796A53-9C77-4BCF-82FC-932F2B6157EE}"/>
                    </a:ext>
                  </a:extLst>
                </p:cNvPr>
                <p:cNvGrpSpPr/>
                <p:nvPr/>
              </p:nvGrpSpPr>
              <p:grpSpPr>
                <a:xfrm>
                  <a:off x="8935956" y="4349688"/>
                  <a:ext cx="2005402" cy="1874113"/>
                  <a:chOff x="12440428" y="1983987"/>
                  <a:chExt cx="2005402" cy="1874113"/>
                </a:xfrm>
              </p:grpSpPr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6E0A15F-CF08-47D1-B1C4-812D289A2A98}"/>
                      </a:ext>
                    </a:extLst>
                  </p:cNvPr>
                  <p:cNvSpPr/>
                  <p:nvPr/>
                </p:nvSpPr>
                <p:spPr>
                  <a:xfrm>
                    <a:off x="12440428" y="1983987"/>
                    <a:ext cx="2005402" cy="187411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FA2180A7-3B6E-4DDE-B9B8-E496DCF55EA6}"/>
                      </a:ext>
                    </a:extLst>
                  </p:cNvPr>
                  <p:cNvSpPr/>
                  <p:nvPr/>
                </p:nvSpPr>
                <p:spPr>
                  <a:xfrm>
                    <a:off x="12649199" y="2142891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F0C91C82-FD50-45FE-93AE-75ADEA612BE1}"/>
                      </a:ext>
                    </a:extLst>
                  </p:cNvPr>
                  <p:cNvSpPr/>
                  <p:nvPr/>
                </p:nvSpPr>
                <p:spPr>
                  <a:xfrm>
                    <a:off x="12888684" y="2129284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BF79ACEB-6AC8-4A36-87F9-CA955C43CE64}"/>
                      </a:ext>
                    </a:extLst>
                  </p:cNvPr>
                  <p:cNvSpPr/>
                  <p:nvPr/>
                </p:nvSpPr>
                <p:spPr>
                  <a:xfrm>
                    <a:off x="13106399" y="2142891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78CDF4F0-F211-4D33-9DC7-31412FC7B796}"/>
                      </a:ext>
                    </a:extLst>
                  </p:cNvPr>
                  <p:cNvSpPr/>
                  <p:nvPr/>
                </p:nvSpPr>
                <p:spPr>
                  <a:xfrm>
                    <a:off x="13715999" y="2142891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C2E736AA-FF01-4E95-9142-6DBB9CC00585}"/>
                      </a:ext>
                    </a:extLst>
                  </p:cNvPr>
                  <p:cNvSpPr/>
                  <p:nvPr/>
                </p:nvSpPr>
                <p:spPr>
                  <a:xfrm>
                    <a:off x="13933955" y="2129283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A2766E4E-0897-4502-AB5A-CE844F7E0260}"/>
                      </a:ext>
                    </a:extLst>
                  </p:cNvPr>
                  <p:cNvSpPr/>
                  <p:nvPr/>
                </p:nvSpPr>
                <p:spPr>
                  <a:xfrm>
                    <a:off x="12670970" y="3546363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4D4B6336-0296-4F5C-AF64-37459DD503F5}"/>
                      </a:ext>
                    </a:extLst>
                  </p:cNvPr>
                  <p:cNvSpPr/>
                  <p:nvPr/>
                </p:nvSpPr>
                <p:spPr>
                  <a:xfrm>
                    <a:off x="12910455" y="3532756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2FEEAFBA-3F17-4B13-A214-A76AA053A385}"/>
                      </a:ext>
                    </a:extLst>
                  </p:cNvPr>
                  <p:cNvSpPr/>
                  <p:nvPr/>
                </p:nvSpPr>
                <p:spPr>
                  <a:xfrm>
                    <a:off x="13128170" y="3546363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DEE421BF-331A-4F38-A7EF-4941C73669EC}"/>
                      </a:ext>
                    </a:extLst>
                  </p:cNvPr>
                  <p:cNvSpPr/>
                  <p:nvPr/>
                </p:nvSpPr>
                <p:spPr>
                  <a:xfrm>
                    <a:off x="13737770" y="3546363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5C048D1E-A2A0-45B0-9FBA-01E317872D9B}"/>
                      </a:ext>
                    </a:extLst>
                  </p:cNvPr>
                  <p:cNvSpPr/>
                  <p:nvPr/>
                </p:nvSpPr>
                <p:spPr>
                  <a:xfrm>
                    <a:off x="13955726" y="3532755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6D545492-16CC-4FD8-B7AA-95DD4A6E7DFE}"/>
                      </a:ext>
                    </a:extLst>
                  </p:cNvPr>
                  <p:cNvSpPr/>
                  <p:nvPr/>
                </p:nvSpPr>
                <p:spPr>
                  <a:xfrm>
                    <a:off x="12649199" y="2438372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3" name="Oval 202">
                    <a:extLst>
                      <a:ext uri="{FF2B5EF4-FFF2-40B4-BE49-F238E27FC236}">
                        <a16:creationId xmlns:a16="http://schemas.microsoft.com/office/drawing/2014/main" id="{A14D2F80-0657-4D1E-8D70-D732BC8EE2BC}"/>
                      </a:ext>
                    </a:extLst>
                  </p:cNvPr>
                  <p:cNvSpPr/>
                  <p:nvPr/>
                </p:nvSpPr>
                <p:spPr>
                  <a:xfrm>
                    <a:off x="12649199" y="2721526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1FF26781-9A85-4CE1-A752-DA012ED876B5}"/>
                      </a:ext>
                    </a:extLst>
                  </p:cNvPr>
                  <p:cNvSpPr/>
                  <p:nvPr/>
                </p:nvSpPr>
                <p:spPr>
                  <a:xfrm>
                    <a:off x="12649199" y="3017007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51EC5A8D-94C6-4F21-969D-6F05DAC2C942}"/>
                      </a:ext>
                    </a:extLst>
                  </p:cNvPr>
                  <p:cNvSpPr/>
                  <p:nvPr/>
                </p:nvSpPr>
                <p:spPr>
                  <a:xfrm>
                    <a:off x="12649198" y="3285595"/>
                    <a:ext cx="130629" cy="13062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FF5636B0-E5E8-4416-8969-8168289A2771}"/>
                    </a:ext>
                  </a:extLst>
                </p:cNvPr>
                <p:cNvGrpSpPr/>
                <p:nvPr/>
              </p:nvGrpSpPr>
              <p:grpSpPr>
                <a:xfrm>
                  <a:off x="9405983" y="4696943"/>
                  <a:ext cx="2005402" cy="1874113"/>
                  <a:chOff x="3893921" y="3493297"/>
                  <a:chExt cx="2005402" cy="1874113"/>
                </a:xfrm>
              </p:grpSpPr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D75113F5-1F88-4055-AA6D-2E1EA975BD94}"/>
                      </a:ext>
                    </a:extLst>
                  </p:cNvPr>
                  <p:cNvSpPr/>
                  <p:nvPr/>
                </p:nvSpPr>
                <p:spPr>
                  <a:xfrm>
                    <a:off x="3893921" y="3493297"/>
                    <a:ext cx="2005402" cy="187411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AA338D0A-921A-47FB-B48A-3360BD6B2D97}"/>
                      </a:ext>
                    </a:extLst>
                  </p:cNvPr>
                  <p:cNvSpPr/>
                  <p:nvPr/>
                </p:nvSpPr>
                <p:spPr>
                  <a:xfrm>
                    <a:off x="4029875" y="3694859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64589578-C1EB-4CB5-B977-8D6F4AB5DD2A}"/>
                      </a:ext>
                    </a:extLst>
                  </p:cNvPr>
                  <p:cNvSpPr/>
                  <p:nvPr/>
                </p:nvSpPr>
                <p:spPr>
                  <a:xfrm>
                    <a:off x="4269360" y="3681252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7437EB55-F028-4D92-BAE3-D87826E2642F}"/>
                      </a:ext>
                    </a:extLst>
                  </p:cNvPr>
                  <p:cNvSpPr/>
                  <p:nvPr/>
                </p:nvSpPr>
                <p:spPr>
                  <a:xfrm>
                    <a:off x="4487075" y="3694859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C0094FD1-D770-4E28-95A4-4F4F43AAA5D7}"/>
                      </a:ext>
                    </a:extLst>
                  </p:cNvPr>
                  <p:cNvSpPr/>
                  <p:nvPr/>
                </p:nvSpPr>
                <p:spPr>
                  <a:xfrm>
                    <a:off x="5096675" y="3694859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E93253A8-93B5-40A2-8E0A-6F40B9DC4F2D}"/>
                      </a:ext>
                    </a:extLst>
                  </p:cNvPr>
                  <p:cNvSpPr/>
                  <p:nvPr/>
                </p:nvSpPr>
                <p:spPr>
                  <a:xfrm>
                    <a:off x="5314631" y="3681251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44313D87-8E6B-458E-B710-59B10A69B8E4}"/>
                      </a:ext>
                    </a:extLst>
                  </p:cNvPr>
                  <p:cNvSpPr/>
                  <p:nvPr/>
                </p:nvSpPr>
                <p:spPr>
                  <a:xfrm>
                    <a:off x="4051646" y="5098331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003F4081-8632-4F0E-ABFF-187C4841EF6F}"/>
                      </a:ext>
                    </a:extLst>
                  </p:cNvPr>
                  <p:cNvSpPr/>
                  <p:nvPr/>
                </p:nvSpPr>
                <p:spPr>
                  <a:xfrm>
                    <a:off x="4291131" y="5084724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07665784-7D08-4462-B3F9-C78C9A2B6B47}"/>
                      </a:ext>
                    </a:extLst>
                  </p:cNvPr>
                  <p:cNvSpPr/>
                  <p:nvPr/>
                </p:nvSpPr>
                <p:spPr>
                  <a:xfrm>
                    <a:off x="4508846" y="5098331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2877CF30-32A5-4A48-AEB3-BAB886636FDE}"/>
                      </a:ext>
                    </a:extLst>
                  </p:cNvPr>
                  <p:cNvSpPr/>
                  <p:nvPr/>
                </p:nvSpPr>
                <p:spPr>
                  <a:xfrm>
                    <a:off x="5118446" y="5098331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B5BCD0AC-9AD5-42BD-8126-E9AF31761A4F}"/>
                      </a:ext>
                    </a:extLst>
                  </p:cNvPr>
                  <p:cNvSpPr/>
                  <p:nvPr/>
                </p:nvSpPr>
                <p:spPr>
                  <a:xfrm>
                    <a:off x="5336402" y="5084723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D000C37A-370E-40C9-A3B0-4430B9791E3A}"/>
                      </a:ext>
                    </a:extLst>
                  </p:cNvPr>
                  <p:cNvSpPr/>
                  <p:nvPr/>
                </p:nvSpPr>
                <p:spPr>
                  <a:xfrm>
                    <a:off x="4029875" y="3990340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52B79871-4573-4E86-A37C-6CE133441606}"/>
                      </a:ext>
                    </a:extLst>
                  </p:cNvPr>
                  <p:cNvSpPr/>
                  <p:nvPr/>
                </p:nvSpPr>
                <p:spPr>
                  <a:xfrm>
                    <a:off x="4029875" y="4273494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7AC79DC9-B2A7-4FD3-867C-645BCD5212C6}"/>
                      </a:ext>
                    </a:extLst>
                  </p:cNvPr>
                  <p:cNvSpPr/>
                  <p:nvPr/>
                </p:nvSpPr>
                <p:spPr>
                  <a:xfrm>
                    <a:off x="4029875" y="4568975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764A7737-9126-4D8B-94FA-8C14D2778D48}"/>
                      </a:ext>
                    </a:extLst>
                  </p:cNvPr>
                  <p:cNvSpPr/>
                  <p:nvPr/>
                </p:nvSpPr>
                <p:spPr>
                  <a:xfrm>
                    <a:off x="4029874" y="4837563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7461B173-E600-454B-9663-D37367EB45E8}"/>
                      </a:ext>
                    </a:extLst>
                  </p:cNvPr>
                  <p:cNvSpPr/>
                  <p:nvPr/>
                </p:nvSpPr>
                <p:spPr>
                  <a:xfrm>
                    <a:off x="4686647" y="4954094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5" name="Oval 224">
                    <a:extLst>
                      <a:ext uri="{FF2B5EF4-FFF2-40B4-BE49-F238E27FC236}">
                        <a16:creationId xmlns:a16="http://schemas.microsoft.com/office/drawing/2014/main" id="{E81CD4B0-1C24-4E8A-A9DE-B8D2546BD968}"/>
                      </a:ext>
                    </a:extLst>
                  </p:cNvPr>
                  <p:cNvSpPr/>
                  <p:nvPr/>
                </p:nvSpPr>
                <p:spPr>
                  <a:xfrm>
                    <a:off x="4664876" y="3846103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2C3B7889-46D1-46ED-9D8C-2B4AA743C4E2}"/>
                      </a:ext>
                    </a:extLst>
                  </p:cNvPr>
                  <p:cNvSpPr/>
                  <p:nvPr/>
                </p:nvSpPr>
                <p:spPr>
                  <a:xfrm>
                    <a:off x="4664876" y="4129257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E28F30F1-92E8-4A3D-ACC6-2D70E764321F}"/>
                      </a:ext>
                    </a:extLst>
                  </p:cNvPr>
                  <p:cNvSpPr/>
                  <p:nvPr/>
                </p:nvSpPr>
                <p:spPr>
                  <a:xfrm>
                    <a:off x="4664875" y="4693326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B7BD76C4-5E7C-4007-8837-1F67B8A660EF}"/>
                      </a:ext>
                    </a:extLst>
                  </p:cNvPr>
                  <p:cNvSpPr/>
                  <p:nvPr/>
                </p:nvSpPr>
                <p:spPr>
                  <a:xfrm>
                    <a:off x="5553875" y="4889175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00F1736F-4977-4675-ADD2-DA83E05FCC72}"/>
                      </a:ext>
                    </a:extLst>
                  </p:cNvPr>
                  <p:cNvSpPr/>
                  <p:nvPr/>
                </p:nvSpPr>
                <p:spPr>
                  <a:xfrm>
                    <a:off x="5532104" y="3781184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3C6DFE1B-23E6-44B0-945D-E9A2ADEE055A}"/>
                      </a:ext>
                    </a:extLst>
                  </p:cNvPr>
                  <p:cNvSpPr/>
                  <p:nvPr/>
                </p:nvSpPr>
                <p:spPr>
                  <a:xfrm>
                    <a:off x="5532104" y="4064338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53656BCD-D3C6-4047-BEB9-5DF544AD38A1}"/>
                      </a:ext>
                    </a:extLst>
                  </p:cNvPr>
                  <p:cNvSpPr/>
                  <p:nvPr/>
                </p:nvSpPr>
                <p:spPr>
                  <a:xfrm>
                    <a:off x="5532103" y="4628407"/>
                    <a:ext cx="130629" cy="130629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C4DC201-734B-4BB5-B930-5993C380E182}"/>
                  </a:ext>
                </a:extLst>
              </p:cNvPr>
              <p:cNvSpPr/>
              <p:nvPr/>
            </p:nvSpPr>
            <p:spPr>
              <a:xfrm>
                <a:off x="9283700" y="1057086"/>
                <a:ext cx="1549400" cy="12171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9" name="Arrow: Right 118">
              <a:extLst>
                <a:ext uri="{FF2B5EF4-FFF2-40B4-BE49-F238E27FC236}">
                  <a16:creationId xmlns:a16="http://schemas.microsoft.com/office/drawing/2014/main" id="{D0EA7804-0242-40E0-9732-78A521614496}"/>
                </a:ext>
              </a:extLst>
            </p:cNvPr>
            <p:cNvSpPr/>
            <p:nvPr/>
          </p:nvSpPr>
          <p:spPr>
            <a:xfrm rot="10800000">
              <a:off x="2823812" y="4730816"/>
              <a:ext cx="497411" cy="466644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1262E1D2-CF65-4B81-8653-BB4E38960108}"/>
                </a:ext>
              </a:extLst>
            </p:cNvPr>
            <p:cNvSpPr/>
            <p:nvPr/>
          </p:nvSpPr>
          <p:spPr>
            <a:xfrm rot="10800000">
              <a:off x="8172642" y="4708770"/>
              <a:ext cx="444759" cy="440810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16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67944A37-D155-473D-879E-57032CAAAE9B}"/>
              </a:ext>
            </a:extLst>
          </p:cNvPr>
          <p:cNvGrpSpPr/>
          <p:nvPr/>
        </p:nvGrpSpPr>
        <p:grpSpPr>
          <a:xfrm>
            <a:off x="2603500" y="1089593"/>
            <a:ext cx="7807068" cy="4610390"/>
            <a:chOff x="2603500" y="1089593"/>
            <a:chExt cx="7807068" cy="461039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D0BA5AA-0F6C-4133-937A-AD405DF56B7B}"/>
                </a:ext>
              </a:extLst>
            </p:cNvPr>
            <p:cNvSpPr txBox="1"/>
            <p:nvPr/>
          </p:nvSpPr>
          <p:spPr>
            <a:xfrm>
              <a:off x="2691473" y="5330651"/>
              <a:ext cx="5070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FF0AEBF-5256-4A1E-A483-AF5C63EEEAA0}"/>
                </a:ext>
              </a:extLst>
            </p:cNvPr>
            <p:cNvSpPr txBox="1"/>
            <p:nvPr/>
          </p:nvSpPr>
          <p:spPr>
            <a:xfrm>
              <a:off x="7452725" y="5340435"/>
              <a:ext cx="29578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graphicFrame>
          <p:nvGraphicFramePr>
            <p:cNvPr id="78" name="Chart 77">
              <a:extLst>
                <a:ext uri="{FF2B5EF4-FFF2-40B4-BE49-F238E27FC236}">
                  <a16:creationId xmlns:a16="http://schemas.microsoft.com/office/drawing/2014/main" id="{7C54FDAC-4721-46B9-AF0D-6C18A8CCA9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86913980"/>
                </p:ext>
              </p:extLst>
            </p:nvPr>
          </p:nvGraphicFramePr>
          <p:xfrm>
            <a:off x="7931531" y="1097287"/>
            <a:ext cx="2479037" cy="41446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29871E-72BA-4A84-94B5-6878AB995F97}"/>
                </a:ext>
              </a:extLst>
            </p:cNvPr>
            <p:cNvSpPr txBox="1"/>
            <p:nvPr/>
          </p:nvSpPr>
          <p:spPr>
            <a:xfrm>
              <a:off x="3776749" y="1089593"/>
              <a:ext cx="1002869" cy="292388"/>
            </a:xfrm>
            <a:prstGeom prst="rect">
              <a:avLst/>
            </a:prstGeom>
            <a:noFill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cloud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ABA097B-73A2-4520-828B-5DA9380B4EBE}"/>
                </a:ext>
              </a:extLst>
            </p:cNvPr>
            <p:cNvSpPr txBox="1"/>
            <p:nvPr/>
          </p:nvSpPr>
          <p:spPr>
            <a:xfrm>
              <a:off x="2803034" y="1562799"/>
              <a:ext cx="2938612" cy="292388"/>
            </a:xfrm>
            <a:prstGeom prst="rect">
              <a:avLst/>
            </a:prstGeom>
            <a:noFill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grid segmentation for each color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5BA1EF2-20AD-433D-B3BF-8324EBE13494}"/>
                </a:ext>
              </a:extLst>
            </p:cNvPr>
            <p:cNvSpPr txBox="1"/>
            <p:nvPr/>
          </p:nvSpPr>
          <p:spPr>
            <a:xfrm>
              <a:off x="3791545" y="1991067"/>
              <a:ext cx="956964" cy="292388"/>
            </a:xfrm>
            <a:prstGeom prst="rect">
              <a:avLst/>
            </a:prstGeom>
            <a:noFill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</a:t>
              </a:r>
              <a:r>
                <a:rPr lang="en-US" sz="13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0897626-3D41-4728-8C72-882F13747B7C}"/>
                </a:ext>
              </a:extLst>
            </p:cNvPr>
            <p:cNvSpPr txBox="1"/>
            <p:nvPr/>
          </p:nvSpPr>
          <p:spPr>
            <a:xfrm>
              <a:off x="2603500" y="2401313"/>
              <a:ext cx="3360420" cy="1184940"/>
            </a:xfrm>
            <a:prstGeom prst="rect">
              <a:avLst/>
            </a:prstGeom>
            <a:noFill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lIns="91440" tIns="91440" rIns="91440" bIns="91440" rtlCol="0" anchor="ctr">
              <a:spAutoFit/>
            </a:bodyPr>
            <a:lstStyle/>
            <a:p>
              <a:pPr algn="just"/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 WRP in the center of depth ranges (created based on </a:t>
              </a:r>
              <a:r>
                <a:rPr lang="en-US" sz="13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and record all object points information onto their respective WRP. Then, create the CGH based on Fresnel diffraction.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50C4F45-B895-4FA2-9229-08D57C86CA5E}"/>
                </a:ext>
              </a:extLst>
            </p:cNvPr>
            <p:cNvSpPr txBox="1"/>
            <p:nvPr/>
          </p:nvSpPr>
          <p:spPr>
            <a:xfrm>
              <a:off x="5262268" y="4058192"/>
              <a:ext cx="2168584" cy="292388"/>
            </a:xfrm>
            <a:prstGeom prst="rect">
              <a:avLst/>
            </a:prstGeom>
            <a:noFill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for all colors (R,G, B)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D7E4438-E47C-41B9-BC17-F7B08F676F1F}"/>
                </a:ext>
              </a:extLst>
            </p:cNvPr>
            <p:cNvCxnSpPr>
              <a:cxnSpLocks/>
              <a:stCxn id="81" idx="2"/>
              <a:endCxn id="82" idx="0"/>
            </p:cNvCxnSpPr>
            <p:nvPr/>
          </p:nvCxnSpPr>
          <p:spPr>
            <a:xfrm>
              <a:off x="4270027" y="2283455"/>
              <a:ext cx="13683" cy="11785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4EBBD87-B5A6-4401-9C84-C518ABBEE930}"/>
                </a:ext>
              </a:extLst>
            </p:cNvPr>
            <p:cNvSpPr txBox="1"/>
            <p:nvPr/>
          </p:nvSpPr>
          <p:spPr>
            <a:xfrm>
              <a:off x="6096000" y="2647533"/>
              <a:ext cx="1666240" cy="692497"/>
            </a:xfrm>
            <a:prstGeom prst="rect">
              <a:avLst/>
            </a:prstGeom>
            <a:noFill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for different active area dimension C</a:t>
              </a:r>
              <a:r>
                <a:rPr lang="en-US" sz="13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C</a:t>
              </a:r>
              <a:r>
                <a:rPr lang="en-US" sz="13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…..C</a:t>
              </a:r>
              <a:r>
                <a:rPr lang="en-US" sz="13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0636D1F-2346-485F-97E0-A989152D5DBE}"/>
                </a:ext>
              </a:extLst>
            </p:cNvPr>
            <p:cNvCxnSpPr>
              <a:cxnSpLocks/>
              <a:stCxn id="80" idx="2"/>
              <a:endCxn id="81" idx="0"/>
            </p:cNvCxnSpPr>
            <p:nvPr/>
          </p:nvCxnSpPr>
          <p:spPr>
            <a:xfrm flipH="1">
              <a:off x="4270027" y="1855187"/>
              <a:ext cx="2313" cy="13588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EF83BD7B-9B22-458F-B894-AD23B4BBF68D}"/>
                </a:ext>
              </a:extLst>
            </p:cNvPr>
            <p:cNvCxnSpPr>
              <a:cxnSpLocks/>
              <a:stCxn id="83" idx="3"/>
              <a:endCxn id="80" idx="3"/>
            </p:cNvCxnSpPr>
            <p:nvPr/>
          </p:nvCxnSpPr>
          <p:spPr>
            <a:xfrm flipH="1" flipV="1">
              <a:off x="5741646" y="1708993"/>
              <a:ext cx="1689206" cy="2495393"/>
            </a:xfrm>
            <a:prstGeom prst="bentConnector3">
              <a:avLst>
                <a:gd name="adj1" fmla="val -23683"/>
              </a:avLst>
            </a:prstGeom>
            <a:ln>
              <a:tailEnd type="triangle"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BF63E63-204D-4591-93F2-7956E37422C0}"/>
                </a:ext>
              </a:extLst>
            </p:cNvPr>
            <p:cNvSpPr txBox="1"/>
            <p:nvPr/>
          </p:nvSpPr>
          <p:spPr>
            <a:xfrm>
              <a:off x="2654318" y="4949563"/>
              <a:ext cx="3258784" cy="292388"/>
            </a:xfrm>
            <a:prstGeom prst="rect">
              <a:avLst/>
            </a:prstGeom>
            <a:noFill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 full-color CGH based on </a:t>
              </a:r>
              <a:r>
                <a:rPr lang="en-US" sz="13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3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sz="13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L</a:t>
              </a:r>
              <a:r>
                <a:rPr lang="en-US" sz="13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sz="13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</a:t>
              </a:r>
              <a:r>
                <a:rPr lang="en-US" sz="13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sz="13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2A55A95-C456-4490-8E04-1A09050EF13C}"/>
                </a:ext>
              </a:extLst>
            </p:cNvPr>
            <p:cNvCxnSpPr>
              <a:cxnSpLocks/>
              <a:stCxn id="79" idx="2"/>
              <a:endCxn id="80" idx="0"/>
            </p:cNvCxnSpPr>
            <p:nvPr/>
          </p:nvCxnSpPr>
          <p:spPr>
            <a:xfrm flipH="1">
              <a:off x="4272340" y="1381981"/>
              <a:ext cx="5844" cy="18081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0918D24-A689-45DF-BFED-544D08E5D2C6}"/>
                </a:ext>
              </a:extLst>
            </p:cNvPr>
            <p:cNvCxnSpPr>
              <a:cxnSpLocks/>
              <a:stCxn id="113" idx="2"/>
              <a:endCxn id="88" idx="0"/>
            </p:cNvCxnSpPr>
            <p:nvPr/>
          </p:nvCxnSpPr>
          <p:spPr>
            <a:xfrm>
              <a:off x="4281581" y="4699892"/>
              <a:ext cx="2129" cy="249671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125F65F-50A1-4410-843B-71470058684E}"/>
                </a:ext>
              </a:extLst>
            </p:cNvPr>
            <p:cNvCxnSpPr>
              <a:cxnSpLocks/>
              <a:stCxn id="82" idx="3"/>
              <a:endCxn id="85" idx="1"/>
            </p:cNvCxnSpPr>
            <p:nvPr/>
          </p:nvCxnSpPr>
          <p:spPr>
            <a:xfrm flipV="1">
              <a:off x="5963920" y="2993782"/>
              <a:ext cx="132080" cy="1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5156F024-D21E-44D6-939F-A1DAC14F06BF}"/>
                </a:ext>
              </a:extLst>
            </p:cNvPr>
            <p:cNvCxnSpPr>
              <a:cxnSpLocks/>
              <a:stCxn id="85" idx="0"/>
              <a:endCxn id="81" idx="3"/>
            </p:cNvCxnSpPr>
            <p:nvPr/>
          </p:nvCxnSpPr>
          <p:spPr>
            <a:xfrm rot="16200000" flipV="1">
              <a:off x="5583679" y="1302091"/>
              <a:ext cx="510272" cy="2180611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50FFA65-E62E-49CD-A4C7-49431710D843}"/>
                </a:ext>
              </a:extLst>
            </p:cNvPr>
            <p:cNvGrpSpPr/>
            <p:nvPr/>
          </p:nvGrpSpPr>
          <p:grpSpPr>
            <a:xfrm>
              <a:off x="3745342" y="3713257"/>
              <a:ext cx="1072478" cy="986635"/>
              <a:chOff x="2748666" y="2823273"/>
              <a:chExt cx="1886547" cy="1775957"/>
            </a:xfrm>
            <a:noFill/>
            <a:effectLst/>
          </p:grpSpPr>
          <p:sp>
            <p:nvSpPr>
              <p:cNvPr id="113" name="Flowchart: Decision 112">
                <a:extLst>
                  <a:ext uri="{FF2B5EF4-FFF2-40B4-BE49-F238E27FC236}">
                    <a16:creationId xmlns:a16="http://schemas.microsoft.com/office/drawing/2014/main" id="{0324D3D6-D2C3-487B-9BC5-45A44D782F56}"/>
                  </a:ext>
                </a:extLst>
              </p:cNvPr>
              <p:cNvSpPr/>
              <p:nvPr/>
            </p:nvSpPr>
            <p:spPr>
              <a:xfrm>
                <a:off x="2748666" y="2823273"/>
                <a:ext cx="1886547" cy="1775957"/>
              </a:xfrm>
              <a:prstGeom prst="flowChartDecision">
                <a:avLst/>
              </a:prstGeom>
              <a:grpFill/>
              <a:ln/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EB5BC25-AE62-4F9C-AE5E-166672FAC742}"/>
                  </a:ext>
                </a:extLst>
              </p:cNvPr>
              <p:cNvSpPr txBox="1"/>
              <p:nvPr/>
            </p:nvSpPr>
            <p:spPr>
              <a:xfrm>
                <a:off x="3013835" y="3167375"/>
                <a:ext cx="1486582" cy="88640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br>
                  <a:rPr lang="en-US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3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300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13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</a:t>
                </a:r>
                <a:r>
                  <a:rPr lang="en-US" sz="1300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13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</a:t>
                </a:r>
                <a:r>
                  <a:rPr lang="en-US" sz="1300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3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3706BFB-C406-4A5E-963E-B8FF3B86A46F}"/>
                </a:ext>
              </a:extLst>
            </p:cNvPr>
            <p:cNvCxnSpPr>
              <a:cxnSpLocks/>
              <a:stCxn id="82" idx="2"/>
              <a:endCxn id="113" idx="0"/>
            </p:cNvCxnSpPr>
            <p:nvPr/>
          </p:nvCxnSpPr>
          <p:spPr>
            <a:xfrm flipH="1">
              <a:off x="4281581" y="3586253"/>
              <a:ext cx="2129" cy="12700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2150568-2458-45C6-9F19-4C09D4C7576E}"/>
                </a:ext>
              </a:extLst>
            </p:cNvPr>
            <p:cNvCxnSpPr>
              <a:cxnSpLocks/>
              <a:stCxn id="113" idx="3"/>
              <a:endCxn id="83" idx="1"/>
            </p:cNvCxnSpPr>
            <p:nvPr/>
          </p:nvCxnSpPr>
          <p:spPr>
            <a:xfrm flipV="1">
              <a:off x="4817820" y="4204386"/>
              <a:ext cx="444448" cy="2189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A490DF1-C70F-4F3A-95B0-08FAFF683320}"/>
                </a:ext>
              </a:extLst>
            </p:cNvPr>
            <p:cNvSpPr txBox="1"/>
            <p:nvPr/>
          </p:nvSpPr>
          <p:spPr>
            <a:xfrm>
              <a:off x="4360626" y="4660684"/>
              <a:ext cx="304474" cy="20005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en-US" sz="13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9FE412F-465E-44E4-82E8-6753266E173D}"/>
                </a:ext>
              </a:extLst>
            </p:cNvPr>
            <p:cNvSpPr txBox="1"/>
            <p:nvPr/>
          </p:nvSpPr>
          <p:spPr>
            <a:xfrm>
              <a:off x="4904071" y="3997373"/>
              <a:ext cx="271945" cy="20005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en-US" sz="13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04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1B65F7A-51BD-47F3-A35A-A623948D029E}"/>
              </a:ext>
            </a:extLst>
          </p:cNvPr>
          <p:cNvGrpSpPr/>
          <p:nvPr/>
        </p:nvGrpSpPr>
        <p:grpSpPr>
          <a:xfrm>
            <a:off x="2003368" y="1030650"/>
            <a:ext cx="6244053" cy="4250066"/>
            <a:chOff x="2036821" y="1019498"/>
            <a:chExt cx="6244053" cy="425006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3D9785A-B8BC-4C38-81F5-414CCFA121DC}"/>
                </a:ext>
              </a:extLst>
            </p:cNvPr>
            <p:cNvSpPr txBox="1"/>
            <p:nvPr/>
          </p:nvSpPr>
          <p:spPr>
            <a:xfrm>
              <a:off x="3823029" y="1019498"/>
              <a:ext cx="91311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Temporary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depth-range 1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61BD5EC-104E-44AA-BBD6-A7519019E99B}"/>
                </a:ext>
              </a:extLst>
            </p:cNvPr>
            <p:cNvCxnSpPr/>
            <p:nvPr/>
          </p:nvCxnSpPr>
          <p:spPr>
            <a:xfrm flipV="1">
              <a:off x="2429076" y="1242821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5A48017-EC45-4400-9F66-0F45A7C82DE0}"/>
                </a:ext>
              </a:extLst>
            </p:cNvPr>
            <p:cNvCxnSpPr/>
            <p:nvPr/>
          </p:nvCxnSpPr>
          <p:spPr>
            <a:xfrm flipV="1">
              <a:off x="2420825" y="2393392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D2A01C6-4CC9-4B1B-B0EA-A8F570124CD1}"/>
                </a:ext>
              </a:extLst>
            </p:cNvPr>
            <p:cNvCxnSpPr/>
            <p:nvPr/>
          </p:nvCxnSpPr>
          <p:spPr>
            <a:xfrm flipV="1">
              <a:off x="2425373" y="2489105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6744230-002D-448B-B853-A3BDAD0E21F7}"/>
                </a:ext>
              </a:extLst>
            </p:cNvPr>
            <p:cNvSpPr/>
            <p:nvPr/>
          </p:nvSpPr>
          <p:spPr>
            <a:xfrm flipV="1">
              <a:off x="2988556" y="2472741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0685250-D7FD-49B1-ACA1-0344C1D61CEC}"/>
                </a:ext>
              </a:extLst>
            </p:cNvPr>
            <p:cNvSpPr/>
            <p:nvPr/>
          </p:nvSpPr>
          <p:spPr>
            <a:xfrm flipV="1">
              <a:off x="3061426" y="2472741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08EFB40-0A22-4D3B-820C-5AB44758DD10}"/>
                </a:ext>
              </a:extLst>
            </p:cNvPr>
            <p:cNvCxnSpPr/>
            <p:nvPr/>
          </p:nvCxnSpPr>
          <p:spPr>
            <a:xfrm flipV="1">
              <a:off x="2424449" y="1856582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8F42036-0AE3-42D0-BF23-A60C244E3DDC}"/>
                </a:ext>
              </a:extLst>
            </p:cNvPr>
            <p:cNvCxnSpPr/>
            <p:nvPr/>
          </p:nvCxnSpPr>
          <p:spPr>
            <a:xfrm flipV="1">
              <a:off x="2424537" y="2278232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EA9C068-D490-4CDE-9EDC-EBD3B6902AB2}"/>
                </a:ext>
              </a:extLst>
            </p:cNvPr>
            <p:cNvGrpSpPr/>
            <p:nvPr/>
          </p:nvGrpSpPr>
          <p:grpSpPr>
            <a:xfrm>
              <a:off x="2527698" y="1839804"/>
              <a:ext cx="111223" cy="40540"/>
              <a:chOff x="755184" y="3421002"/>
              <a:chExt cx="79555" cy="27432"/>
            </a:xfrm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576DF68B-A88F-4C80-A490-C60AC9BFEDA1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E1C2E45A-65F0-4F9B-AD7E-C6BA3D0B4E89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995F6B1-8C26-4A09-A201-BA466351FE46}"/>
                </a:ext>
              </a:extLst>
            </p:cNvPr>
            <p:cNvCxnSpPr/>
            <p:nvPr/>
          </p:nvCxnSpPr>
          <p:spPr>
            <a:xfrm flipV="1">
              <a:off x="2424449" y="2056316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CBBA14B-08CB-43C4-9FA9-C4DCC4FC9D27}"/>
                </a:ext>
              </a:extLst>
            </p:cNvPr>
            <p:cNvSpPr/>
            <p:nvPr/>
          </p:nvSpPr>
          <p:spPr>
            <a:xfrm flipV="1">
              <a:off x="3578808" y="2032013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93A114-8B9E-4187-8B24-B1081748773F}"/>
                </a:ext>
              </a:extLst>
            </p:cNvPr>
            <p:cNvCxnSpPr/>
            <p:nvPr/>
          </p:nvCxnSpPr>
          <p:spPr>
            <a:xfrm flipV="1">
              <a:off x="2424449" y="1961185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7164B9D-065E-4292-80F4-9817767B84E1}"/>
                </a:ext>
              </a:extLst>
            </p:cNvPr>
            <p:cNvSpPr/>
            <p:nvPr/>
          </p:nvSpPr>
          <p:spPr>
            <a:xfrm flipV="1">
              <a:off x="2460045" y="1944820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49CE232-9B71-4CCE-BE8B-808BE2EC918A}"/>
                </a:ext>
              </a:extLst>
            </p:cNvPr>
            <p:cNvCxnSpPr/>
            <p:nvPr/>
          </p:nvCxnSpPr>
          <p:spPr>
            <a:xfrm flipV="1">
              <a:off x="2424449" y="1685189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4ECDC31-E775-4706-8F8B-A002735D5AE7}"/>
                </a:ext>
              </a:extLst>
            </p:cNvPr>
            <p:cNvSpPr/>
            <p:nvPr/>
          </p:nvSpPr>
          <p:spPr>
            <a:xfrm flipV="1">
              <a:off x="3271309" y="1659747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F84217A-AA19-4DEA-A248-A7C70C2A493B}"/>
                </a:ext>
              </a:extLst>
            </p:cNvPr>
            <p:cNvSpPr/>
            <p:nvPr/>
          </p:nvSpPr>
          <p:spPr>
            <a:xfrm flipV="1">
              <a:off x="3518549" y="1659606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D96EC94-ACDA-42C1-9721-292D70F86030}"/>
                </a:ext>
              </a:extLst>
            </p:cNvPr>
            <p:cNvCxnSpPr/>
            <p:nvPr/>
          </p:nvCxnSpPr>
          <p:spPr>
            <a:xfrm flipV="1">
              <a:off x="2424449" y="1590026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2D6701B-F9BE-43A9-89A0-B274312CF580}"/>
                </a:ext>
              </a:extLst>
            </p:cNvPr>
            <p:cNvSpPr/>
            <p:nvPr/>
          </p:nvSpPr>
          <p:spPr>
            <a:xfrm flipV="1">
              <a:off x="3451966" y="1572165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92E8CD3-4D51-4083-861C-6CD90EB141ED}"/>
                </a:ext>
              </a:extLst>
            </p:cNvPr>
            <p:cNvSpPr/>
            <p:nvPr/>
          </p:nvSpPr>
          <p:spPr>
            <a:xfrm flipV="1">
              <a:off x="3275382" y="2378266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772E61F-96F9-479E-A59F-E78C4362386A}"/>
                </a:ext>
              </a:extLst>
            </p:cNvPr>
            <p:cNvSpPr/>
            <p:nvPr/>
          </p:nvSpPr>
          <p:spPr>
            <a:xfrm flipV="1">
              <a:off x="3337964" y="2262450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8A7FA8-3F1D-4C00-9E28-4C6F849DD5C7}"/>
                </a:ext>
              </a:extLst>
            </p:cNvPr>
            <p:cNvGrpSpPr/>
            <p:nvPr/>
          </p:nvGrpSpPr>
          <p:grpSpPr>
            <a:xfrm>
              <a:off x="3132781" y="1222182"/>
              <a:ext cx="111223" cy="40540"/>
              <a:chOff x="755184" y="3421002"/>
              <a:chExt cx="79555" cy="27432"/>
            </a:xfrm>
          </p:grpSpPr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6E1353B0-2378-46D5-BEC4-523C6E3605CB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3031D1A0-B4C0-4370-9927-D30F549C7112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7851134-C1B2-428F-8EFB-27F4BC592EB5}"/>
                </a:ext>
              </a:extLst>
            </p:cNvPr>
            <p:cNvCxnSpPr/>
            <p:nvPr/>
          </p:nvCxnSpPr>
          <p:spPr>
            <a:xfrm flipV="1">
              <a:off x="2429076" y="1501652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DC2670E-8726-4808-9059-7B9B4FED7F42}"/>
                </a:ext>
              </a:extLst>
            </p:cNvPr>
            <p:cNvSpPr/>
            <p:nvPr/>
          </p:nvSpPr>
          <p:spPr>
            <a:xfrm flipV="1">
              <a:off x="3065129" y="1485287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B8193F0-FA53-4922-B634-B409269F30DE}"/>
                </a:ext>
              </a:extLst>
            </p:cNvPr>
            <p:cNvCxnSpPr/>
            <p:nvPr/>
          </p:nvCxnSpPr>
          <p:spPr>
            <a:xfrm flipV="1">
              <a:off x="2429076" y="1135437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FC2EA12-6317-4EC2-9221-DED2C17A210C}"/>
                </a:ext>
              </a:extLst>
            </p:cNvPr>
            <p:cNvSpPr/>
            <p:nvPr/>
          </p:nvSpPr>
          <p:spPr>
            <a:xfrm flipV="1">
              <a:off x="3376400" y="1124998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Left Bracket 165">
              <a:extLst>
                <a:ext uri="{FF2B5EF4-FFF2-40B4-BE49-F238E27FC236}">
                  <a16:creationId xmlns:a16="http://schemas.microsoft.com/office/drawing/2014/main" id="{9ECB11F3-E78F-45C8-81E3-3F8BA8A5C38C}"/>
                </a:ext>
              </a:extLst>
            </p:cNvPr>
            <p:cNvSpPr/>
            <p:nvPr/>
          </p:nvSpPr>
          <p:spPr>
            <a:xfrm>
              <a:off x="2391697" y="1124999"/>
              <a:ext cx="32751" cy="155825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3F4BAB1-73A8-40F7-A44B-2A8016220412}"/>
                </a:ext>
              </a:extLst>
            </p:cNvPr>
            <p:cNvSpPr txBox="1"/>
            <p:nvPr/>
          </p:nvSpPr>
          <p:spPr>
            <a:xfrm>
              <a:off x="2233515" y="1099525"/>
              <a:ext cx="11704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68" name="Left Bracket 167">
              <a:extLst>
                <a:ext uri="{FF2B5EF4-FFF2-40B4-BE49-F238E27FC236}">
                  <a16:creationId xmlns:a16="http://schemas.microsoft.com/office/drawing/2014/main" id="{1D938EE7-1680-4D38-8F96-A80058E70356}"/>
                </a:ext>
              </a:extLst>
            </p:cNvPr>
            <p:cNvSpPr/>
            <p:nvPr/>
          </p:nvSpPr>
          <p:spPr>
            <a:xfrm>
              <a:off x="2391270" y="1313238"/>
              <a:ext cx="32751" cy="155825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9E6DACC-A0FF-49EB-8BC0-A8F74FFB7AD6}"/>
                </a:ext>
              </a:extLst>
            </p:cNvPr>
            <p:cNvSpPr txBox="1"/>
            <p:nvPr/>
          </p:nvSpPr>
          <p:spPr>
            <a:xfrm>
              <a:off x="2228869" y="1301426"/>
              <a:ext cx="11704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26378B1-855B-479A-990A-8F47EE4DD58D}"/>
                </a:ext>
              </a:extLst>
            </p:cNvPr>
            <p:cNvCxnSpPr/>
            <p:nvPr/>
          </p:nvCxnSpPr>
          <p:spPr>
            <a:xfrm>
              <a:off x="2465029" y="1301047"/>
              <a:ext cx="1236628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ight Brace 170">
              <a:extLst>
                <a:ext uri="{FF2B5EF4-FFF2-40B4-BE49-F238E27FC236}">
                  <a16:creationId xmlns:a16="http://schemas.microsoft.com/office/drawing/2014/main" id="{9CBDE3C2-F148-40B5-8786-BAD1FE448733}"/>
                </a:ext>
              </a:extLst>
            </p:cNvPr>
            <p:cNvSpPr/>
            <p:nvPr/>
          </p:nvSpPr>
          <p:spPr>
            <a:xfrm>
              <a:off x="3671176" y="1124997"/>
              <a:ext cx="50232" cy="321469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83DE7EB-37AE-40F1-8967-1A21DB3487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7601" y="1150022"/>
              <a:ext cx="88427" cy="1361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555F1AC-8EF5-4F31-8159-E0394356EB68}"/>
                </a:ext>
              </a:extLst>
            </p:cNvPr>
            <p:cNvCxnSpPr>
              <a:cxnSpLocks/>
            </p:cNvCxnSpPr>
            <p:nvPr/>
          </p:nvCxnSpPr>
          <p:spPr>
            <a:xfrm>
              <a:off x="3385128" y="1141023"/>
              <a:ext cx="94336" cy="1607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CCB69C2-6A3E-43B3-8508-6CB7DC5109BB}"/>
                </a:ext>
              </a:extLst>
            </p:cNvPr>
            <p:cNvCxnSpPr/>
            <p:nvPr/>
          </p:nvCxnSpPr>
          <p:spPr>
            <a:xfrm flipV="1">
              <a:off x="5982850" y="1213951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EC5287E-324B-414B-A6C0-7964B882F407}"/>
                </a:ext>
              </a:extLst>
            </p:cNvPr>
            <p:cNvCxnSpPr/>
            <p:nvPr/>
          </p:nvCxnSpPr>
          <p:spPr>
            <a:xfrm flipV="1">
              <a:off x="5974599" y="2364523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208F3380-0B98-4662-8DC7-ABCBEAB17A1D}"/>
                </a:ext>
              </a:extLst>
            </p:cNvPr>
            <p:cNvCxnSpPr/>
            <p:nvPr/>
          </p:nvCxnSpPr>
          <p:spPr>
            <a:xfrm flipV="1">
              <a:off x="5979148" y="2460236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6FCB015-DBC3-480C-B676-567E1555F939}"/>
                </a:ext>
              </a:extLst>
            </p:cNvPr>
            <p:cNvSpPr/>
            <p:nvPr/>
          </p:nvSpPr>
          <p:spPr>
            <a:xfrm flipV="1">
              <a:off x="6542330" y="2443871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D6FFDFA-D024-4599-B4FC-AC835159EEE3}"/>
                </a:ext>
              </a:extLst>
            </p:cNvPr>
            <p:cNvSpPr/>
            <p:nvPr/>
          </p:nvSpPr>
          <p:spPr>
            <a:xfrm flipV="1">
              <a:off x="6615201" y="2443871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E954463-9F21-443F-BE91-D7CCD99A7BC7}"/>
                </a:ext>
              </a:extLst>
            </p:cNvPr>
            <p:cNvCxnSpPr/>
            <p:nvPr/>
          </p:nvCxnSpPr>
          <p:spPr>
            <a:xfrm flipV="1">
              <a:off x="5978223" y="1827712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7187CE9-85A3-4231-B72D-463009291564}"/>
                </a:ext>
              </a:extLst>
            </p:cNvPr>
            <p:cNvCxnSpPr/>
            <p:nvPr/>
          </p:nvCxnSpPr>
          <p:spPr>
            <a:xfrm flipV="1">
              <a:off x="5978312" y="2249363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BF88E-9DEA-4D82-B021-8BB7F11C9458}"/>
                </a:ext>
              </a:extLst>
            </p:cNvPr>
            <p:cNvGrpSpPr/>
            <p:nvPr/>
          </p:nvGrpSpPr>
          <p:grpSpPr>
            <a:xfrm>
              <a:off x="6081473" y="1810934"/>
              <a:ext cx="111223" cy="40540"/>
              <a:chOff x="755184" y="3421002"/>
              <a:chExt cx="79555" cy="27432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4AE562BD-DF0A-45BB-9A99-E34EE14E67BA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BB0E1070-7DC0-4020-A0B9-09CE3CF2D9C5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6C87677-0775-498A-ACF3-A611948086EF}"/>
                </a:ext>
              </a:extLst>
            </p:cNvPr>
            <p:cNvCxnSpPr/>
            <p:nvPr/>
          </p:nvCxnSpPr>
          <p:spPr>
            <a:xfrm flipV="1">
              <a:off x="5978223" y="2027446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A10E3913-798E-4BC3-A227-4261EECDCF9E}"/>
                </a:ext>
              </a:extLst>
            </p:cNvPr>
            <p:cNvSpPr/>
            <p:nvPr/>
          </p:nvSpPr>
          <p:spPr>
            <a:xfrm flipV="1">
              <a:off x="7132583" y="2003143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B3D8D4D-F207-4AF7-A71C-F7F502E5A77D}"/>
                </a:ext>
              </a:extLst>
            </p:cNvPr>
            <p:cNvCxnSpPr/>
            <p:nvPr/>
          </p:nvCxnSpPr>
          <p:spPr>
            <a:xfrm flipV="1">
              <a:off x="5978223" y="1932315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18340288-EF46-41BD-A35F-EE9CE90464CB}"/>
                </a:ext>
              </a:extLst>
            </p:cNvPr>
            <p:cNvSpPr/>
            <p:nvPr/>
          </p:nvSpPr>
          <p:spPr>
            <a:xfrm flipV="1">
              <a:off x="6013819" y="1915950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B06AC33-CC51-458A-B308-42D1CB06F7C3}"/>
                </a:ext>
              </a:extLst>
            </p:cNvPr>
            <p:cNvCxnSpPr/>
            <p:nvPr/>
          </p:nvCxnSpPr>
          <p:spPr>
            <a:xfrm flipV="1">
              <a:off x="5978223" y="1656319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BAE4D90-E8B2-44BD-A674-3821EDE3457D}"/>
                </a:ext>
              </a:extLst>
            </p:cNvPr>
            <p:cNvSpPr/>
            <p:nvPr/>
          </p:nvSpPr>
          <p:spPr>
            <a:xfrm flipV="1">
              <a:off x="6825083" y="1630878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A272D9-E454-4688-8F52-C6AD6ACAC992}"/>
                </a:ext>
              </a:extLst>
            </p:cNvPr>
            <p:cNvSpPr/>
            <p:nvPr/>
          </p:nvSpPr>
          <p:spPr>
            <a:xfrm flipV="1">
              <a:off x="7072323" y="1630736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9DBD204-1CF1-4833-B22F-74B137EFCAD4}"/>
                </a:ext>
              </a:extLst>
            </p:cNvPr>
            <p:cNvCxnSpPr/>
            <p:nvPr/>
          </p:nvCxnSpPr>
          <p:spPr>
            <a:xfrm flipV="1">
              <a:off x="5978223" y="1561157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3119F5B-7265-4E1C-9A98-C389C7C858F0}"/>
                </a:ext>
              </a:extLst>
            </p:cNvPr>
            <p:cNvSpPr/>
            <p:nvPr/>
          </p:nvSpPr>
          <p:spPr>
            <a:xfrm flipV="1">
              <a:off x="7005740" y="1543295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5D3BA22-3626-416D-9B7B-E594FEF2EEB4}"/>
                </a:ext>
              </a:extLst>
            </p:cNvPr>
            <p:cNvSpPr/>
            <p:nvPr/>
          </p:nvSpPr>
          <p:spPr>
            <a:xfrm flipV="1">
              <a:off x="6829156" y="2349396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5EADD5A-F44C-4993-9318-9E1EBD4804DB}"/>
                </a:ext>
              </a:extLst>
            </p:cNvPr>
            <p:cNvSpPr/>
            <p:nvPr/>
          </p:nvSpPr>
          <p:spPr>
            <a:xfrm flipV="1">
              <a:off x="6891739" y="2233580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1AC2332-0008-4D87-B25E-5B83740A6AEF}"/>
                </a:ext>
              </a:extLst>
            </p:cNvPr>
            <p:cNvGrpSpPr/>
            <p:nvPr/>
          </p:nvGrpSpPr>
          <p:grpSpPr>
            <a:xfrm>
              <a:off x="6686555" y="1193312"/>
              <a:ext cx="111223" cy="40540"/>
              <a:chOff x="755184" y="3421002"/>
              <a:chExt cx="79555" cy="27432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0474FB28-9362-41C6-9912-A7095359E723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9DFA2BFC-499D-47C8-BC62-CB998F987E63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20A7777-A831-4F65-A402-EFAB708B9C94}"/>
                </a:ext>
              </a:extLst>
            </p:cNvPr>
            <p:cNvCxnSpPr/>
            <p:nvPr/>
          </p:nvCxnSpPr>
          <p:spPr>
            <a:xfrm flipV="1">
              <a:off x="5982850" y="1472782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CECE300-0F14-4E85-B64F-A51D96BBA59E}"/>
                </a:ext>
              </a:extLst>
            </p:cNvPr>
            <p:cNvSpPr/>
            <p:nvPr/>
          </p:nvSpPr>
          <p:spPr>
            <a:xfrm flipV="1">
              <a:off x="6618903" y="1456417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6C337AE-DBE0-4519-8D67-B9E288CE11E5}"/>
                </a:ext>
              </a:extLst>
            </p:cNvPr>
            <p:cNvCxnSpPr/>
            <p:nvPr/>
          </p:nvCxnSpPr>
          <p:spPr>
            <a:xfrm flipV="1">
              <a:off x="5982850" y="1106567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997AD82-7B65-428A-967D-8E9242E44CAC}"/>
                </a:ext>
              </a:extLst>
            </p:cNvPr>
            <p:cNvSpPr/>
            <p:nvPr/>
          </p:nvSpPr>
          <p:spPr>
            <a:xfrm flipV="1">
              <a:off x="6930175" y="1096128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DCBC863-4922-483C-A3BB-E56964E0FC93}"/>
                </a:ext>
              </a:extLst>
            </p:cNvPr>
            <p:cNvSpPr txBox="1"/>
            <p:nvPr/>
          </p:nvSpPr>
          <p:spPr>
            <a:xfrm>
              <a:off x="5505446" y="1076303"/>
              <a:ext cx="48243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7DE977D-37A8-4338-9C3E-36977F0E5D47}"/>
                </a:ext>
              </a:extLst>
            </p:cNvPr>
            <p:cNvCxnSpPr/>
            <p:nvPr/>
          </p:nvCxnSpPr>
          <p:spPr>
            <a:xfrm>
              <a:off x="5976164" y="1162724"/>
              <a:ext cx="1236628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F1BFB0FC-A0A0-459B-9698-A0F6B7F7D40E}"/>
                </a:ext>
              </a:extLst>
            </p:cNvPr>
            <p:cNvSpPr txBox="1"/>
            <p:nvPr/>
          </p:nvSpPr>
          <p:spPr>
            <a:xfrm>
              <a:off x="2425373" y="2923627"/>
              <a:ext cx="122964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ACC8A00-6041-414F-A59F-8EA9C0F71295}"/>
                </a:ext>
              </a:extLst>
            </p:cNvPr>
            <p:cNvSpPr txBox="1"/>
            <p:nvPr/>
          </p:nvSpPr>
          <p:spPr>
            <a:xfrm>
              <a:off x="6005814" y="2914290"/>
              <a:ext cx="122964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(ii)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C6E3A2-D45B-4AFD-B32E-01A2346E5F3A}"/>
                </a:ext>
              </a:extLst>
            </p:cNvPr>
            <p:cNvCxnSpPr/>
            <p:nvPr/>
          </p:nvCxnSpPr>
          <p:spPr>
            <a:xfrm flipV="1">
              <a:off x="2425275" y="2867721"/>
              <a:ext cx="1250679" cy="6578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9319F2C0-FA78-4931-BE8E-D425309C346A}"/>
                </a:ext>
              </a:extLst>
            </p:cNvPr>
            <p:cNvSpPr txBox="1"/>
            <p:nvPr/>
          </p:nvSpPr>
          <p:spPr>
            <a:xfrm>
              <a:off x="3746294" y="2788364"/>
              <a:ext cx="43507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2EFABC3-7333-4F3A-B78D-1551C5938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9031" y="2540326"/>
              <a:ext cx="0" cy="18389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49147F2-EE62-4CD1-A55C-25FC1E4FB90D}"/>
                </a:ext>
              </a:extLst>
            </p:cNvPr>
            <p:cNvSpPr txBox="1"/>
            <p:nvPr/>
          </p:nvSpPr>
          <p:spPr>
            <a:xfrm>
              <a:off x="2363764" y="2666394"/>
              <a:ext cx="70136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6A1935C-51B0-4208-97CA-11C769D83B9F}"/>
                </a:ext>
              </a:extLst>
            </p:cNvPr>
            <p:cNvCxnSpPr/>
            <p:nvPr/>
          </p:nvCxnSpPr>
          <p:spPr>
            <a:xfrm flipV="1">
              <a:off x="5979148" y="2867425"/>
              <a:ext cx="1250679" cy="6578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F451F6A-2EEA-45E9-AF5B-27048803E212}"/>
                </a:ext>
              </a:extLst>
            </p:cNvPr>
            <p:cNvSpPr txBox="1"/>
            <p:nvPr/>
          </p:nvSpPr>
          <p:spPr>
            <a:xfrm>
              <a:off x="7300167" y="2788069"/>
              <a:ext cx="43507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C52422-3092-45CE-A781-4E476B58F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2903" y="2540033"/>
              <a:ext cx="0" cy="18389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3F49956-7411-47C4-85FA-D51C24BBB4DF}"/>
                </a:ext>
              </a:extLst>
            </p:cNvPr>
            <p:cNvSpPr txBox="1"/>
            <p:nvPr/>
          </p:nvSpPr>
          <p:spPr>
            <a:xfrm>
              <a:off x="5917636" y="2666102"/>
              <a:ext cx="75553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CBFB923-A52A-47DC-9259-A00DFDBE932E}"/>
                </a:ext>
              </a:extLst>
            </p:cNvPr>
            <p:cNvCxnSpPr/>
            <p:nvPr/>
          </p:nvCxnSpPr>
          <p:spPr>
            <a:xfrm flipV="1">
              <a:off x="2483984" y="3355189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B04DF8F-83D4-4A09-B10D-100893B44398}"/>
                </a:ext>
              </a:extLst>
            </p:cNvPr>
            <p:cNvCxnSpPr/>
            <p:nvPr/>
          </p:nvCxnSpPr>
          <p:spPr>
            <a:xfrm flipV="1">
              <a:off x="2475733" y="4505760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8E1D733-09C9-48D3-BE22-A665DB5A32C6}"/>
                </a:ext>
              </a:extLst>
            </p:cNvPr>
            <p:cNvCxnSpPr/>
            <p:nvPr/>
          </p:nvCxnSpPr>
          <p:spPr>
            <a:xfrm flipV="1">
              <a:off x="2480282" y="4601473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88E4A64-7078-431D-B96B-662733C5356D}"/>
                </a:ext>
              </a:extLst>
            </p:cNvPr>
            <p:cNvSpPr/>
            <p:nvPr/>
          </p:nvSpPr>
          <p:spPr>
            <a:xfrm flipV="1">
              <a:off x="3043464" y="4585108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B113190-1F19-4746-ADC4-6E9B25E8B27E}"/>
                </a:ext>
              </a:extLst>
            </p:cNvPr>
            <p:cNvSpPr/>
            <p:nvPr/>
          </p:nvSpPr>
          <p:spPr>
            <a:xfrm flipV="1">
              <a:off x="3116334" y="4585108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D441937-547C-4688-83EB-D8C0F75978A5}"/>
                </a:ext>
              </a:extLst>
            </p:cNvPr>
            <p:cNvCxnSpPr/>
            <p:nvPr/>
          </p:nvCxnSpPr>
          <p:spPr>
            <a:xfrm flipV="1">
              <a:off x="2479357" y="3968949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F7C56A9-BE25-4A6A-BAD8-F54AD8980EDE}"/>
                </a:ext>
              </a:extLst>
            </p:cNvPr>
            <p:cNvCxnSpPr/>
            <p:nvPr/>
          </p:nvCxnSpPr>
          <p:spPr>
            <a:xfrm flipV="1">
              <a:off x="2479446" y="4390600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D7DC29F-F8A4-460F-A3D7-C170274AD602}"/>
                </a:ext>
              </a:extLst>
            </p:cNvPr>
            <p:cNvGrpSpPr/>
            <p:nvPr/>
          </p:nvGrpSpPr>
          <p:grpSpPr>
            <a:xfrm>
              <a:off x="2582606" y="3952171"/>
              <a:ext cx="111223" cy="40540"/>
              <a:chOff x="755184" y="3421002"/>
              <a:chExt cx="79555" cy="27432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4245C25-33D9-441D-91DE-9DC89C131623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9DF1D750-A68E-42CA-AD90-8D8C15DD56FF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F2B79A4-979D-4888-9E17-0CF7E3A06D9D}"/>
                </a:ext>
              </a:extLst>
            </p:cNvPr>
            <p:cNvCxnSpPr/>
            <p:nvPr/>
          </p:nvCxnSpPr>
          <p:spPr>
            <a:xfrm flipV="1">
              <a:off x="2479357" y="4168684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BD0CCA1-B80D-4499-8E18-2C8138990588}"/>
                </a:ext>
              </a:extLst>
            </p:cNvPr>
            <p:cNvSpPr/>
            <p:nvPr/>
          </p:nvSpPr>
          <p:spPr>
            <a:xfrm flipV="1">
              <a:off x="3633717" y="4144381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43FA390-1182-40AE-BF45-802EDA9F64B9}"/>
                </a:ext>
              </a:extLst>
            </p:cNvPr>
            <p:cNvCxnSpPr/>
            <p:nvPr/>
          </p:nvCxnSpPr>
          <p:spPr>
            <a:xfrm flipV="1">
              <a:off x="2479357" y="4073552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3B7338A-580F-425E-A885-B671A6A34019}"/>
                </a:ext>
              </a:extLst>
            </p:cNvPr>
            <p:cNvSpPr/>
            <p:nvPr/>
          </p:nvSpPr>
          <p:spPr>
            <a:xfrm flipV="1">
              <a:off x="2514953" y="4057188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A4AD67A-0562-4154-8389-F618840D220E}"/>
                </a:ext>
              </a:extLst>
            </p:cNvPr>
            <p:cNvCxnSpPr/>
            <p:nvPr/>
          </p:nvCxnSpPr>
          <p:spPr>
            <a:xfrm flipV="1">
              <a:off x="2479357" y="3797557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0C4BB9A-9AF5-40D1-A801-B15C479AB71F}"/>
                </a:ext>
              </a:extLst>
            </p:cNvPr>
            <p:cNvSpPr/>
            <p:nvPr/>
          </p:nvSpPr>
          <p:spPr>
            <a:xfrm flipV="1">
              <a:off x="3326217" y="3772115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6565791-A882-45FA-9671-ABD8AF8F3E25}"/>
                </a:ext>
              </a:extLst>
            </p:cNvPr>
            <p:cNvSpPr/>
            <p:nvPr/>
          </p:nvSpPr>
          <p:spPr>
            <a:xfrm flipV="1">
              <a:off x="3573457" y="3771974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767E789-EF82-49C4-AA80-A46CDFFDAE8F}"/>
                </a:ext>
              </a:extLst>
            </p:cNvPr>
            <p:cNvCxnSpPr/>
            <p:nvPr/>
          </p:nvCxnSpPr>
          <p:spPr>
            <a:xfrm flipV="1">
              <a:off x="2479357" y="3702394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CE8A9C2E-6072-4EE5-B65B-C9076D44078E}"/>
                </a:ext>
              </a:extLst>
            </p:cNvPr>
            <p:cNvSpPr/>
            <p:nvPr/>
          </p:nvSpPr>
          <p:spPr>
            <a:xfrm flipV="1">
              <a:off x="3506874" y="3684533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A94A1DE6-609D-4D32-B2A8-46FBB8992E29}"/>
                </a:ext>
              </a:extLst>
            </p:cNvPr>
            <p:cNvSpPr/>
            <p:nvPr/>
          </p:nvSpPr>
          <p:spPr>
            <a:xfrm flipV="1">
              <a:off x="3330290" y="4490634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8C15463-EAC8-4AEB-96B9-7A61D5864B80}"/>
                </a:ext>
              </a:extLst>
            </p:cNvPr>
            <p:cNvSpPr/>
            <p:nvPr/>
          </p:nvSpPr>
          <p:spPr>
            <a:xfrm flipV="1">
              <a:off x="3392873" y="4374818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38E675-DC3C-4CE4-B97C-E1433116FA44}"/>
                </a:ext>
              </a:extLst>
            </p:cNvPr>
            <p:cNvGrpSpPr/>
            <p:nvPr/>
          </p:nvGrpSpPr>
          <p:grpSpPr>
            <a:xfrm>
              <a:off x="3187689" y="3334550"/>
              <a:ext cx="111223" cy="40540"/>
              <a:chOff x="755184" y="3421002"/>
              <a:chExt cx="79555" cy="27432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1C63FBE9-C86C-4E8B-8E26-703C68C6FE89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B57C6DAA-6712-4D91-BCAA-B6C482E50ADE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B18C4D7-23D3-44F1-A7B5-494FAC6E6CBA}"/>
                </a:ext>
              </a:extLst>
            </p:cNvPr>
            <p:cNvCxnSpPr/>
            <p:nvPr/>
          </p:nvCxnSpPr>
          <p:spPr>
            <a:xfrm flipV="1">
              <a:off x="2483984" y="3614020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2991FFB6-2C34-488C-A56A-9E0FA724336A}"/>
                </a:ext>
              </a:extLst>
            </p:cNvPr>
            <p:cNvSpPr/>
            <p:nvPr/>
          </p:nvSpPr>
          <p:spPr>
            <a:xfrm flipV="1">
              <a:off x="3120037" y="3597654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7B5968A-AE62-4369-9C1A-AD850C28D84F}"/>
                </a:ext>
              </a:extLst>
            </p:cNvPr>
            <p:cNvCxnSpPr/>
            <p:nvPr/>
          </p:nvCxnSpPr>
          <p:spPr>
            <a:xfrm flipV="1">
              <a:off x="2483984" y="3247804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CC2BB90-F9DF-458E-96B6-AABD71E9B6CF}"/>
                </a:ext>
              </a:extLst>
            </p:cNvPr>
            <p:cNvSpPr/>
            <p:nvPr/>
          </p:nvSpPr>
          <p:spPr>
            <a:xfrm flipV="1">
              <a:off x="3431308" y="3237366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Left Bracket 225">
              <a:extLst>
                <a:ext uri="{FF2B5EF4-FFF2-40B4-BE49-F238E27FC236}">
                  <a16:creationId xmlns:a16="http://schemas.microsoft.com/office/drawing/2014/main" id="{CCEA6848-322D-4FC8-9260-EACDDB69F09F}"/>
                </a:ext>
              </a:extLst>
            </p:cNvPr>
            <p:cNvSpPr/>
            <p:nvPr/>
          </p:nvSpPr>
          <p:spPr>
            <a:xfrm>
              <a:off x="2451236" y="3590262"/>
              <a:ext cx="32751" cy="155825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4193A16-9169-4333-8450-18B139C712C0}"/>
                </a:ext>
              </a:extLst>
            </p:cNvPr>
            <p:cNvSpPr txBox="1"/>
            <p:nvPr/>
          </p:nvSpPr>
          <p:spPr>
            <a:xfrm>
              <a:off x="2293053" y="3569553"/>
              <a:ext cx="11704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28" name="Left Bracket 227">
              <a:extLst>
                <a:ext uri="{FF2B5EF4-FFF2-40B4-BE49-F238E27FC236}">
                  <a16:creationId xmlns:a16="http://schemas.microsoft.com/office/drawing/2014/main" id="{31AE7B08-0311-4044-AA11-5ED1110A8750}"/>
                </a:ext>
              </a:extLst>
            </p:cNvPr>
            <p:cNvSpPr/>
            <p:nvPr/>
          </p:nvSpPr>
          <p:spPr>
            <a:xfrm>
              <a:off x="2450809" y="3772787"/>
              <a:ext cx="32751" cy="155825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A99CDAB-B046-4086-AE25-F38E393D3C5B}"/>
                </a:ext>
              </a:extLst>
            </p:cNvPr>
            <p:cNvSpPr txBox="1"/>
            <p:nvPr/>
          </p:nvSpPr>
          <p:spPr>
            <a:xfrm>
              <a:off x="2288408" y="3760975"/>
              <a:ext cx="11704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F3A9C9-5378-4A5A-871E-444542EBE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4087" y="3751902"/>
              <a:ext cx="1189186" cy="115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Right Brace 230">
              <a:extLst>
                <a:ext uri="{FF2B5EF4-FFF2-40B4-BE49-F238E27FC236}">
                  <a16:creationId xmlns:a16="http://schemas.microsoft.com/office/drawing/2014/main" id="{E2F771CF-BDD2-45DC-A1E1-9B7F1D28E0F8}"/>
                </a:ext>
              </a:extLst>
            </p:cNvPr>
            <p:cNvSpPr/>
            <p:nvPr/>
          </p:nvSpPr>
          <p:spPr>
            <a:xfrm>
              <a:off x="3732356" y="3593592"/>
              <a:ext cx="48621" cy="306499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E8F9B0F-B331-4B80-B118-27B703A53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4522" y="3617924"/>
              <a:ext cx="76574" cy="1329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0E314A5-74A6-4417-965F-46320A34D710}"/>
                </a:ext>
              </a:extLst>
            </p:cNvPr>
            <p:cNvCxnSpPr>
              <a:cxnSpLocks/>
            </p:cNvCxnSpPr>
            <p:nvPr/>
          </p:nvCxnSpPr>
          <p:spPr>
            <a:xfrm>
              <a:off x="3129135" y="3613479"/>
              <a:ext cx="106004" cy="1329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1FBAB6D-2FA6-472A-8D3E-C2991D93F35C}"/>
                </a:ext>
              </a:extLst>
            </p:cNvPr>
            <p:cNvSpPr txBox="1"/>
            <p:nvPr/>
          </p:nvSpPr>
          <p:spPr>
            <a:xfrm>
              <a:off x="3823228" y="3534468"/>
              <a:ext cx="90726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Temporary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depth-range 2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E88EB96-A6C1-4538-8699-9DE5F340ECE3}"/>
                </a:ext>
              </a:extLst>
            </p:cNvPr>
            <p:cNvCxnSpPr/>
            <p:nvPr/>
          </p:nvCxnSpPr>
          <p:spPr>
            <a:xfrm>
              <a:off x="2479172" y="3300003"/>
              <a:ext cx="1236628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0A7CB45-5D5D-43B5-A962-8DBFC55124EA}"/>
                </a:ext>
              </a:extLst>
            </p:cNvPr>
            <p:cNvSpPr txBox="1"/>
            <p:nvPr/>
          </p:nvSpPr>
          <p:spPr>
            <a:xfrm>
              <a:off x="2036821" y="3205599"/>
              <a:ext cx="4582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185B8941-8F1D-4B4E-BA3D-25E58C4B194E}"/>
                </a:ext>
              </a:extLst>
            </p:cNvPr>
            <p:cNvSpPr txBox="1"/>
            <p:nvPr/>
          </p:nvSpPr>
          <p:spPr>
            <a:xfrm>
              <a:off x="2503514" y="5075690"/>
              <a:ext cx="122964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(iii)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E922E9D-43FD-4C6E-B670-DA9B72B89FDC}"/>
                </a:ext>
              </a:extLst>
            </p:cNvPr>
            <p:cNvCxnSpPr/>
            <p:nvPr/>
          </p:nvCxnSpPr>
          <p:spPr>
            <a:xfrm flipV="1">
              <a:off x="2483578" y="5023364"/>
              <a:ext cx="1250679" cy="6578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88643B1-2847-4699-99FE-C91FA23EF129}"/>
                </a:ext>
              </a:extLst>
            </p:cNvPr>
            <p:cNvSpPr txBox="1"/>
            <p:nvPr/>
          </p:nvSpPr>
          <p:spPr>
            <a:xfrm>
              <a:off x="3801315" y="4913019"/>
              <a:ext cx="43507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A8CE448-9C6D-4D7B-B3D5-7FBFABCF1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35" y="4695971"/>
              <a:ext cx="0" cy="18389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C8313B2-0378-4676-BCA5-477CCE732DD1}"/>
                </a:ext>
              </a:extLst>
            </p:cNvPr>
            <p:cNvSpPr txBox="1"/>
            <p:nvPr/>
          </p:nvSpPr>
          <p:spPr>
            <a:xfrm>
              <a:off x="2422067" y="4822039"/>
              <a:ext cx="69426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</a:p>
          </p:txBody>
        </p: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BE0A0F1-C04F-4F8E-89A5-493FCAA6BB48}"/>
                </a:ext>
              </a:extLst>
            </p:cNvPr>
            <p:cNvCxnSpPr/>
            <p:nvPr/>
          </p:nvCxnSpPr>
          <p:spPr>
            <a:xfrm flipV="1">
              <a:off x="5982766" y="3364397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96C6812C-257B-4997-82D8-6F2D2CB3B8B3}"/>
                </a:ext>
              </a:extLst>
            </p:cNvPr>
            <p:cNvCxnSpPr/>
            <p:nvPr/>
          </p:nvCxnSpPr>
          <p:spPr>
            <a:xfrm flipV="1">
              <a:off x="5974515" y="4514968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E8BCB89-0187-4BA1-8AF9-513909C22929}"/>
                </a:ext>
              </a:extLst>
            </p:cNvPr>
            <p:cNvCxnSpPr/>
            <p:nvPr/>
          </p:nvCxnSpPr>
          <p:spPr>
            <a:xfrm flipV="1">
              <a:off x="5979064" y="4610681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4F26D0E4-A015-40F3-9DF7-6E8F56657E03}"/>
                </a:ext>
              </a:extLst>
            </p:cNvPr>
            <p:cNvSpPr/>
            <p:nvPr/>
          </p:nvSpPr>
          <p:spPr>
            <a:xfrm flipV="1">
              <a:off x="6542246" y="4594316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54130864-2A38-435E-B8F3-364D876AB5C4}"/>
                </a:ext>
              </a:extLst>
            </p:cNvPr>
            <p:cNvSpPr/>
            <p:nvPr/>
          </p:nvSpPr>
          <p:spPr>
            <a:xfrm flipV="1">
              <a:off x="6615116" y="4594316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D641544B-D11C-46AB-BAA8-BD7A2372CA41}"/>
                </a:ext>
              </a:extLst>
            </p:cNvPr>
            <p:cNvCxnSpPr/>
            <p:nvPr/>
          </p:nvCxnSpPr>
          <p:spPr>
            <a:xfrm flipV="1">
              <a:off x="5978139" y="3978157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FC7231A0-E957-4113-9B0C-33A6A70DAF1C}"/>
                </a:ext>
              </a:extLst>
            </p:cNvPr>
            <p:cNvCxnSpPr/>
            <p:nvPr/>
          </p:nvCxnSpPr>
          <p:spPr>
            <a:xfrm flipV="1">
              <a:off x="5978228" y="4399808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07836C21-4320-4B9E-ABB1-64F211F53402}"/>
                </a:ext>
              </a:extLst>
            </p:cNvPr>
            <p:cNvGrpSpPr/>
            <p:nvPr/>
          </p:nvGrpSpPr>
          <p:grpSpPr>
            <a:xfrm>
              <a:off x="6081388" y="3961379"/>
              <a:ext cx="111223" cy="40540"/>
              <a:chOff x="755184" y="3421002"/>
              <a:chExt cx="79555" cy="27432"/>
            </a:xfrm>
          </p:grpSpPr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D6E46F5F-5405-4785-B21A-C87836040731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815704F2-D6C2-4621-BE68-AB406AFC8204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5C5C377-561F-4789-88E0-3B317E56E9CD}"/>
                </a:ext>
              </a:extLst>
            </p:cNvPr>
            <p:cNvCxnSpPr/>
            <p:nvPr/>
          </p:nvCxnSpPr>
          <p:spPr>
            <a:xfrm flipV="1">
              <a:off x="5978139" y="4177892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A3E0061-C649-4B8B-84E7-214A5C55B637}"/>
                </a:ext>
              </a:extLst>
            </p:cNvPr>
            <p:cNvSpPr/>
            <p:nvPr/>
          </p:nvSpPr>
          <p:spPr>
            <a:xfrm flipV="1">
              <a:off x="7132499" y="4153589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2B56DF02-3FC7-4DB9-BB09-257975673952}"/>
                </a:ext>
              </a:extLst>
            </p:cNvPr>
            <p:cNvCxnSpPr/>
            <p:nvPr/>
          </p:nvCxnSpPr>
          <p:spPr>
            <a:xfrm flipV="1">
              <a:off x="5978139" y="4082760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538F229-E2F5-44E4-8C58-4B3C392A0951}"/>
                </a:ext>
              </a:extLst>
            </p:cNvPr>
            <p:cNvSpPr/>
            <p:nvPr/>
          </p:nvSpPr>
          <p:spPr>
            <a:xfrm flipV="1">
              <a:off x="6013735" y="4066396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78458EC9-8087-4D82-954E-87CAA3A1E6D0}"/>
                </a:ext>
              </a:extLst>
            </p:cNvPr>
            <p:cNvCxnSpPr/>
            <p:nvPr/>
          </p:nvCxnSpPr>
          <p:spPr>
            <a:xfrm flipV="1">
              <a:off x="5978139" y="3806765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40727747-D317-41E1-802B-8E6E9EED597B}"/>
                </a:ext>
              </a:extLst>
            </p:cNvPr>
            <p:cNvSpPr/>
            <p:nvPr/>
          </p:nvSpPr>
          <p:spPr>
            <a:xfrm flipV="1">
              <a:off x="6824999" y="3781323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C1D3F7D9-E7FE-4968-A654-6FE39C2BC194}"/>
                </a:ext>
              </a:extLst>
            </p:cNvPr>
            <p:cNvSpPr/>
            <p:nvPr/>
          </p:nvSpPr>
          <p:spPr>
            <a:xfrm flipV="1">
              <a:off x="7072239" y="3781182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20B5F404-35B2-46E7-BD48-B049B6450FC9}"/>
                </a:ext>
              </a:extLst>
            </p:cNvPr>
            <p:cNvCxnSpPr/>
            <p:nvPr/>
          </p:nvCxnSpPr>
          <p:spPr>
            <a:xfrm flipV="1">
              <a:off x="5978139" y="3711602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534ABC3A-A98D-437B-9B4D-FCB46FBF1F0A}"/>
                </a:ext>
              </a:extLst>
            </p:cNvPr>
            <p:cNvSpPr/>
            <p:nvPr/>
          </p:nvSpPr>
          <p:spPr>
            <a:xfrm flipV="1">
              <a:off x="7005656" y="3693741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B39FBCC-B651-48A9-A33A-C9C482E55938}"/>
                </a:ext>
              </a:extLst>
            </p:cNvPr>
            <p:cNvSpPr/>
            <p:nvPr/>
          </p:nvSpPr>
          <p:spPr>
            <a:xfrm flipV="1">
              <a:off x="6829072" y="4499842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7337BBF-4E74-47C5-BEA0-ECEB0FD42F19}"/>
                </a:ext>
              </a:extLst>
            </p:cNvPr>
            <p:cNvSpPr/>
            <p:nvPr/>
          </p:nvSpPr>
          <p:spPr>
            <a:xfrm flipV="1">
              <a:off x="6891655" y="4384026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6B1A0726-FBC0-4259-95B3-D68AC9E949FA}"/>
                </a:ext>
              </a:extLst>
            </p:cNvPr>
            <p:cNvGrpSpPr/>
            <p:nvPr/>
          </p:nvGrpSpPr>
          <p:grpSpPr>
            <a:xfrm>
              <a:off x="6686471" y="3343758"/>
              <a:ext cx="111223" cy="40540"/>
              <a:chOff x="755184" y="3421002"/>
              <a:chExt cx="79555" cy="27432"/>
            </a:xfrm>
          </p:grpSpPr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D18962E7-A61F-4F17-8EA5-DB6B4AC5B6DF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DDF2B9EC-81B8-49B9-B4C3-931D674E465E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0D80A4DE-FF4D-483F-8A6B-8571743E236A}"/>
                </a:ext>
              </a:extLst>
            </p:cNvPr>
            <p:cNvCxnSpPr/>
            <p:nvPr/>
          </p:nvCxnSpPr>
          <p:spPr>
            <a:xfrm flipV="1">
              <a:off x="5982766" y="3623228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6C14B943-F004-44A1-B9E4-9A7298F09606}"/>
                </a:ext>
              </a:extLst>
            </p:cNvPr>
            <p:cNvSpPr/>
            <p:nvPr/>
          </p:nvSpPr>
          <p:spPr>
            <a:xfrm flipV="1">
              <a:off x="6618819" y="3606862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B3B16ED7-E436-41C2-B51B-78EC08F71B12}"/>
                </a:ext>
              </a:extLst>
            </p:cNvPr>
            <p:cNvCxnSpPr/>
            <p:nvPr/>
          </p:nvCxnSpPr>
          <p:spPr>
            <a:xfrm flipV="1">
              <a:off x="5982766" y="3257012"/>
              <a:ext cx="1236628" cy="75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C8F5062E-8021-4808-A584-7D693B7550B1}"/>
                </a:ext>
              </a:extLst>
            </p:cNvPr>
            <p:cNvSpPr/>
            <p:nvPr/>
          </p:nvSpPr>
          <p:spPr>
            <a:xfrm flipV="1">
              <a:off x="6930090" y="3246574"/>
              <a:ext cx="38351" cy="405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1F00ADD9-58BF-4872-9ED6-23E9CDC8C2D2}"/>
                </a:ext>
              </a:extLst>
            </p:cNvPr>
            <p:cNvSpPr txBox="1"/>
            <p:nvPr/>
          </p:nvSpPr>
          <p:spPr>
            <a:xfrm>
              <a:off x="7319889" y="3631843"/>
              <a:ext cx="90726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Depth-range 2</a:t>
              </a:r>
            </a:p>
          </p:txBody>
        </p: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7A1A8F4F-3DFC-4400-BE10-AFF19F7E7F9D}"/>
                </a:ext>
              </a:extLst>
            </p:cNvPr>
            <p:cNvCxnSpPr/>
            <p:nvPr/>
          </p:nvCxnSpPr>
          <p:spPr>
            <a:xfrm>
              <a:off x="5977954" y="3309211"/>
              <a:ext cx="1236628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8079DE18-0199-4E29-99FB-FE75A6D36DE1}"/>
                </a:ext>
              </a:extLst>
            </p:cNvPr>
            <p:cNvSpPr txBox="1"/>
            <p:nvPr/>
          </p:nvSpPr>
          <p:spPr>
            <a:xfrm>
              <a:off x="7319889" y="3214807"/>
              <a:ext cx="93062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Depth-range 1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3038EE08-0FE2-4055-A13D-255C36035065}"/>
                </a:ext>
              </a:extLst>
            </p:cNvPr>
            <p:cNvSpPr txBox="1"/>
            <p:nvPr/>
          </p:nvSpPr>
          <p:spPr>
            <a:xfrm>
              <a:off x="5535603" y="3214807"/>
              <a:ext cx="4582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B443FE5C-BB96-4267-B14A-001E293A3E6E}"/>
                </a:ext>
              </a:extLst>
            </p:cNvPr>
            <p:cNvSpPr txBox="1"/>
            <p:nvPr/>
          </p:nvSpPr>
          <p:spPr>
            <a:xfrm>
              <a:off x="6002296" y="5084898"/>
              <a:ext cx="122964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(iv)</a:t>
              </a:r>
            </a:p>
          </p:txBody>
        </p: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7259A764-CD5B-4AF9-A775-74573C43AA4C}"/>
                </a:ext>
              </a:extLst>
            </p:cNvPr>
            <p:cNvCxnSpPr/>
            <p:nvPr/>
          </p:nvCxnSpPr>
          <p:spPr>
            <a:xfrm flipV="1">
              <a:off x="5982360" y="5032572"/>
              <a:ext cx="1250679" cy="6578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967DA0A7-35EE-4D20-AAE6-46FA02410532}"/>
                </a:ext>
              </a:extLst>
            </p:cNvPr>
            <p:cNvSpPr txBox="1"/>
            <p:nvPr/>
          </p:nvSpPr>
          <p:spPr>
            <a:xfrm>
              <a:off x="7300097" y="4922227"/>
              <a:ext cx="43507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</a:p>
          </p:txBody>
        </p: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C210D9B-6397-45C9-AC9E-66DC1DC4E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117" y="4705179"/>
              <a:ext cx="0" cy="18389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DF6370ED-DF8E-4CC5-956E-1B119A3A43B3}"/>
                </a:ext>
              </a:extLst>
            </p:cNvPr>
            <p:cNvSpPr txBox="1"/>
            <p:nvPr/>
          </p:nvSpPr>
          <p:spPr>
            <a:xfrm>
              <a:off x="5920849" y="4831247"/>
              <a:ext cx="69426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</a:p>
          </p:txBody>
        </p: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F0BE01C7-8F98-4F95-AF2C-2F803EFE4BCA}"/>
                </a:ext>
              </a:extLst>
            </p:cNvPr>
            <p:cNvCxnSpPr/>
            <p:nvPr/>
          </p:nvCxnSpPr>
          <p:spPr>
            <a:xfrm>
              <a:off x="5990346" y="3752485"/>
              <a:ext cx="1236628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2BFD3794-0192-43E9-A668-96519924D162}"/>
                </a:ext>
              </a:extLst>
            </p:cNvPr>
            <p:cNvSpPr txBox="1"/>
            <p:nvPr/>
          </p:nvSpPr>
          <p:spPr>
            <a:xfrm>
              <a:off x="5528945" y="3651731"/>
              <a:ext cx="4582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2</a:t>
              </a: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16D5A38E-A6F5-47F4-896A-E22AD6B078D7}"/>
                </a:ext>
              </a:extLst>
            </p:cNvPr>
            <p:cNvSpPr/>
            <p:nvPr/>
          </p:nvSpPr>
          <p:spPr>
            <a:xfrm>
              <a:off x="7204793" y="3224666"/>
              <a:ext cx="45719" cy="165489"/>
            </a:xfrm>
            <a:prstGeom prst="righ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ight Bracket 401">
              <a:extLst>
                <a:ext uri="{FF2B5EF4-FFF2-40B4-BE49-F238E27FC236}">
                  <a16:creationId xmlns:a16="http://schemas.microsoft.com/office/drawing/2014/main" id="{14FEC3F5-1444-4C84-8D5D-A8A1FF9F8EF3}"/>
                </a:ext>
              </a:extLst>
            </p:cNvPr>
            <p:cNvSpPr/>
            <p:nvPr/>
          </p:nvSpPr>
          <p:spPr>
            <a:xfrm>
              <a:off x="7223506" y="3606405"/>
              <a:ext cx="45719" cy="229989"/>
            </a:xfrm>
            <a:prstGeom prst="righ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92CD424F-7C88-4956-91B9-A2DCCE0CBB50}"/>
                </a:ext>
              </a:extLst>
            </p:cNvPr>
            <p:cNvSpPr txBox="1"/>
            <p:nvPr/>
          </p:nvSpPr>
          <p:spPr>
            <a:xfrm>
              <a:off x="3830453" y="3214671"/>
              <a:ext cx="93062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Depth-range 1</a:t>
              </a:r>
            </a:p>
          </p:txBody>
        </p:sp>
        <p:sp>
          <p:nvSpPr>
            <p:cNvPr id="406" name="Right Bracket 405">
              <a:extLst>
                <a:ext uri="{FF2B5EF4-FFF2-40B4-BE49-F238E27FC236}">
                  <a16:creationId xmlns:a16="http://schemas.microsoft.com/office/drawing/2014/main" id="{6E9BF0CD-1097-43A8-8519-DD13FBBA20C1}"/>
                </a:ext>
              </a:extLst>
            </p:cNvPr>
            <p:cNvSpPr/>
            <p:nvPr/>
          </p:nvSpPr>
          <p:spPr>
            <a:xfrm>
              <a:off x="3715357" y="3224530"/>
              <a:ext cx="45719" cy="165489"/>
            </a:xfrm>
            <a:prstGeom prst="righ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95123F9-9500-4759-AF1F-AD7BD805B660}"/>
                </a:ext>
              </a:extLst>
            </p:cNvPr>
            <p:cNvSpPr txBox="1"/>
            <p:nvPr/>
          </p:nvSpPr>
          <p:spPr>
            <a:xfrm>
              <a:off x="7350251" y="1065687"/>
              <a:ext cx="93062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Depth-range 1</a:t>
              </a:r>
            </a:p>
          </p:txBody>
        </p:sp>
        <p:sp>
          <p:nvSpPr>
            <p:cNvPr id="408" name="Right Bracket 407">
              <a:extLst>
                <a:ext uri="{FF2B5EF4-FFF2-40B4-BE49-F238E27FC236}">
                  <a16:creationId xmlns:a16="http://schemas.microsoft.com/office/drawing/2014/main" id="{67EC3DF7-1388-4B45-BCA4-28A529F85D2C}"/>
                </a:ext>
              </a:extLst>
            </p:cNvPr>
            <p:cNvSpPr/>
            <p:nvPr/>
          </p:nvSpPr>
          <p:spPr>
            <a:xfrm>
              <a:off x="7235155" y="1075546"/>
              <a:ext cx="45719" cy="165489"/>
            </a:xfrm>
            <a:prstGeom prst="righ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792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03D9785A-B8BC-4C38-81F5-414CCFA121DC}"/>
              </a:ext>
            </a:extLst>
          </p:cNvPr>
          <p:cNvSpPr txBox="1"/>
          <p:nvPr/>
        </p:nvSpPr>
        <p:spPr>
          <a:xfrm>
            <a:off x="3792223" y="1009027"/>
            <a:ext cx="92338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Temporary depth-range 1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61BD5EC-104E-44AA-BBD6-A7519019E99B}"/>
              </a:ext>
            </a:extLst>
          </p:cNvPr>
          <p:cNvCxnSpPr>
            <a:cxnSpLocks/>
          </p:cNvCxnSpPr>
          <p:nvPr/>
        </p:nvCxnSpPr>
        <p:spPr>
          <a:xfrm flipV="1">
            <a:off x="2430858" y="1245473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5A48017-EC45-4400-9F66-0F45A7C82DE0}"/>
              </a:ext>
            </a:extLst>
          </p:cNvPr>
          <p:cNvCxnSpPr>
            <a:cxnSpLocks/>
          </p:cNvCxnSpPr>
          <p:nvPr/>
        </p:nvCxnSpPr>
        <p:spPr>
          <a:xfrm flipV="1">
            <a:off x="2422533" y="2425841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4D2A01C6-4CC9-4B1B-B0EA-A8F570124CD1}"/>
              </a:ext>
            </a:extLst>
          </p:cNvPr>
          <p:cNvCxnSpPr>
            <a:cxnSpLocks/>
          </p:cNvCxnSpPr>
          <p:nvPr/>
        </p:nvCxnSpPr>
        <p:spPr>
          <a:xfrm flipV="1">
            <a:off x="2427121" y="2524033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66744230-002D-448B-B853-A3BDAD0E21F7}"/>
              </a:ext>
            </a:extLst>
          </p:cNvPr>
          <p:cNvSpPr/>
          <p:nvPr/>
        </p:nvSpPr>
        <p:spPr>
          <a:xfrm flipV="1">
            <a:off x="2995320" y="2511109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0685250-D7FD-49B1-ACA1-0344C1D61CEC}"/>
              </a:ext>
            </a:extLst>
          </p:cNvPr>
          <p:cNvSpPr/>
          <p:nvPr/>
        </p:nvSpPr>
        <p:spPr>
          <a:xfrm flipV="1">
            <a:off x="3068838" y="2511109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08EFB40-0A22-4D3B-820C-5AB44758DD10}"/>
              </a:ext>
            </a:extLst>
          </p:cNvPr>
          <p:cNvCxnSpPr>
            <a:cxnSpLocks/>
          </p:cNvCxnSpPr>
          <p:nvPr/>
        </p:nvCxnSpPr>
        <p:spPr>
          <a:xfrm flipV="1">
            <a:off x="2426190" y="1875129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8F42036-0AE3-42D0-BF23-A60C244E3DDC}"/>
              </a:ext>
            </a:extLst>
          </p:cNvPr>
          <p:cNvCxnSpPr>
            <a:cxnSpLocks/>
          </p:cNvCxnSpPr>
          <p:nvPr/>
        </p:nvCxnSpPr>
        <p:spPr>
          <a:xfrm flipV="1">
            <a:off x="2426278" y="2307699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EA9C068-D490-4CDE-9EDC-EBD3B6902AB2}"/>
              </a:ext>
            </a:extLst>
          </p:cNvPr>
          <p:cNvGrpSpPr/>
          <p:nvPr/>
        </p:nvGrpSpPr>
        <p:grpSpPr>
          <a:xfrm>
            <a:off x="2530358" y="1861781"/>
            <a:ext cx="111877" cy="41590"/>
            <a:chOff x="755184" y="3421002"/>
            <a:chExt cx="79555" cy="27432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576DF68B-A88F-4C80-A490-C60AC9BFEDA1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1C2E45A-65F0-4F9B-AD7E-C6BA3D0B4E89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995F6B1-8C26-4A09-A201-BA466351FE46}"/>
              </a:ext>
            </a:extLst>
          </p:cNvPr>
          <p:cNvCxnSpPr>
            <a:cxnSpLocks/>
          </p:cNvCxnSpPr>
          <p:nvPr/>
        </p:nvCxnSpPr>
        <p:spPr>
          <a:xfrm flipV="1">
            <a:off x="2426190" y="2080036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ECBBA14B-08CB-43C4-9FA9-C4DCC4FC9D27}"/>
              </a:ext>
            </a:extLst>
          </p:cNvPr>
          <p:cNvSpPr/>
          <p:nvPr/>
        </p:nvSpPr>
        <p:spPr>
          <a:xfrm flipV="1">
            <a:off x="3590827" y="2058968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3A114-8B9E-4187-8B24-B1081748773F}"/>
              </a:ext>
            </a:extLst>
          </p:cNvPr>
          <p:cNvCxnSpPr>
            <a:cxnSpLocks/>
          </p:cNvCxnSpPr>
          <p:nvPr/>
        </p:nvCxnSpPr>
        <p:spPr>
          <a:xfrm flipV="1">
            <a:off x="2426190" y="1982441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77164B9D-065E-4292-80F4-9817767B84E1}"/>
              </a:ext>
            </a:extLst>
          </p:cNvPr>
          <p:cNvSpPr/>
          <p:nvPr/>
        </p:nvSpPr>
        <p:spPr>
          <a:xfrm flipV="1">
            <a:off x="2462102" y="1969516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49CE232-9B71-4CCE-BE8B-808BE2EC918A}"/>
              </a:ext>
            </a:extLst>
          </p:cNvPr>
          <p:cNvCxnSpPr>
            <a:cxnSpLocks/>
          </p:cNvCxnSpPr>
          <p:nvPr/>
        </p:nvCxnSpPr>
        <p:spPr>
          <a:xfrm flipV="1">
            <a:off x="2426190" y="1699298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E4ECDC31-E775-4706-8F8B-A002735D5AE7}"/>
              </a:ext>
            </a:extLst>
          </p:cNvPr>
          <p:cNvSpPr/>
          <p:nvPr/>
        </p:nvSpPr>
        <p:spPr>
          <a:xfrm flipV="1">
            <a:off x="3280590" y="1677060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0F84217A-AA19-4DEA-A248-A7C70C2A493B}"/>
              </a:ext>
            </a:extLst>
          </p:cNvPr>
          <p:cNvSpPr/>
          <p:nvPr/>
        </p:nvSpPr>
        <p:spPr>
          <a:xfrm flipV="1">
            <a:off x="3530032" y="1676916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D96EC94-ACDA-42C1-9721-292D70F86030}"/>
              </a:ext>
            </a:extLst>
          </p:cNvPr>
          <p:cNvCxnSpPr>
            <a:cxnSpLocks/>
          </p:cNvCxnSpPr>
          <p:nvPr/>
        </p:nvCxnSpPr>
        <p:spPr>
          <a:xfrm flipV="1">
            <a:off x="2426190" y="1601670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C2D6701B-F9BE-43A9-89A0-B274312CF580}"/>
              </a:ext>
            </a:extLst>
          </p:cNvPr>
          <p:cNvSpPr/>
          <p:nvPr/>
        </p:nvSpPr>
        <p:spPr>
          <a:xfrm flipV="1">
            <a:off x="3462856" y="1587210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92E8CD3-4D51-4083-861C-6CD90EB141ED}"/>
              </a:ext>
            </a:extLst>
          </p:cNvPr>
          <p:cNvSpPr/>
          <p:nvPr/>
        </p:nvSpPr>
        <p:spPr>
          <a:xfrm flipV="1">
            <a:off x="3284699" y="2414188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772E61F-96F9-479E-A59F-E78C4362386A}"/>
              </a:ext>
            </a:extLst>
          </p:cNvPr>
          <p:cNvSpPr/>
          <p:nvPr/>
        </p:nvSpPr>
        <p:spPr>
          <a:xfrm flipV="1">
            <a:off x="3347839" y="2295372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38A7FA8-3F1D-4C00-9E28-4C6F849DD5C7}"/>
              </a:ext>
            </a:extLst>
          </p:cNvPr>
          <p:cNvGrpSpPr/>
          <p:nvPr/>
        </p:nvGrpSpPr>
        <p:grpSpPr>
          <a:xfrm>
            <a:off x="3140829" y="1228163"/>
            <a:ext cx="111877" cy="41590"/>
            <a:chOff x="755184" y="3421002"/>
            <a:chExt cx="79555" cy="27432"/>
          </a:xfrm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E1353B0-2378-46D5-BEC4-523C6E3605CB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031D1A0-B4C0-4370-9927-D30F549C7112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7851134-C1B2-428F-8EFB-27F4BC592EB5}"/>
              </a:ext>
            </a:extLst>
          </p:cNvPr>
          <p:cNvCxnSpPr>
            <a:cxnSpLocks/>
          </p:cNvCxnSpPr>
          <p:nvPr/>
        </p:nvCxnSpPr>
        <p:spPr>
          <a:xfrm flipV="1">
            <a:off x="2430858" y="1511007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9DC2670E-8726-4808-9059-7B9B4FED7F42}"/>
              </a:ext>
            </a:extLst>
          </p:cNvPr>
          <p:cNvSpPr/>
          <p:nvPr/>
        </p:nvSpPr>
        <p:spPr>
          <a:xfrm flipV="1">
            <a:off x="3072574" y="1498083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B8193F0-FA53-4922-B634-B409269F30DE}"/>
              </a:ext>
            </a:extLst>
          </p:cNvPr>
          <p:cNvCxnSpPr>
            <a:cxnSpLocks/>
          </p:cNvCxnSpPr>
          <p:nvPr/>
        </p:nvCxnSpPr>
        <p:spPr>
          <a:xfrm flipV="1">
            <a:off x="2430858" y="1135308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7FC2EA12-6317-4EC2-9221-DED2C17A210C}"/>
              </a:ext>
            </a:extLst>
          </p:cNvPr>
          <p:cNvSpPr/>
          <p:nvPr/>
        </p:nvSpPr>
        <p:spPr>
          <a:xfrm flipV="1">
            <a:off x="3386617" y="1128462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Left Bracket 165">
            <a:extLst>
              <a:ext uri="{FF2B5EF4-FFF2-40B4-BE49-F238E27FC236}">
                <a16:creationId xmlns:a16="http://schemas.microsoft.com/office/drawing/2014/main" id="{9ECB11F3-E78F-45C8-81E3-3F8BA8A5C38C}"/>
              </a:ext>
            </a:extLst>
          </p:cNvPr>
          <p:cNvSpPr/>
          <p:nvPr/>
        </p:nvSpPr>
        <p:spPr>
          <a:xfrm>
            <a:off x="2393145" y="1128464"/>
            <a:ext cx="45719" cy="15986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3F4BAB1-73A8-40F7-A44B-2A8016220412}"/>
              </a:ext>
            </a:extLst>
          </p:cNvPr>
          <p:cNvSpPr txBox="1"/>
          <p:nvPr/>
        </p:nvSpPr>
        <p:spPr>
          <a:xfrm>
            <a:off x="2233556" y="1102330"/>
            <a:ext cx="11773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168" name="Left Bracket 167">
            <a:extLst>
              <a:ext uri="{FF2B5EF4-FFF2-40B4-BE49-F238E27FC236}">
                <a16:creationId xmlns:a16="http://schemas.microsoft.com/office/drawing/2014/main" id="{1D938EE7-1680-4D38-8F96-A80058E70356}"/>
              </a:ext>
            </a:extLst>
          </p:cNvPr>
          <p:cNvSpPr/>
          <p:nvPr/>
        </p:nvSpPr>
        <p:spPr>
          <a:xfrm>
            <a:off x="2392714" y="1305943"/>
            <a:ext cx="45719" cy="15986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E6DACC-A0FF-49EB-8BC0-A8F74FFB7AD6}"/>
              </a:ext>
            </a:extLst>
          </p:cNvPr>
          <p:cNvSpPr txBox="1"/>
          <p:nvPr/>
        </p:nvSpPr>
        <p:spPr>
          <a:xfrm>
            <a:off x="2228868" y="1293825"/>
            <a:ext cx="11773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26378B1-855B-479A-990A-8F47EE4DD58D}"/>
              </a:ext>
            </a:extLst>
          </p:cNvPr>
          <p:cNvCxnSpPr>
            <a:cxnSpLocks/>
          </p:cNvCxnSpPr>
          <p:nvPr/>
        </p:nvCxnSpPr>
        <p:spPr>
          <a:xfrm>
            <a:off x="2436379" y="1301253"/>
            <a:ext cx="1243903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9CBDE3C2-F148-40B5-8786-BAD1FE448733}"/>
              </a:ext>
            </a:extLst>
          </p:cNvPr>
          <p:cNvSpPr/>
          <p:nvPr/>
        </p:nvSpPr>
        <p:spPr>
          <a:xfrm>
            <a:off x="3684018" y="1105602"/>
            <a:ext cx="61072" cy="181321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83DE7EB-37AE-40F1-8967-1A21DB3487C6}"/>
              </a:ext>
            </a:extLst>
          </p:cNvPr>
          <p:cNvCxnSpPr>
            <a:cxnSpLocks/>
          </p:cNvCxnSpPr>
          <p:nvPr/>
        </p:nvCxnSpPr>
        <p:spPr>
          <a:xfrm flipH="1">
            <a:off x="3317207" y="1154135"/>
            <a:ext cx="89215" cy="139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555F1AC-8EF5-4F31-8159-E0394356EB68}"/>
              </a:ext>
            </a:extLst>
          </p:cNvPr>
          <p:cNvCxnSpPr>
            <a:cxnSpLocks/>
          </p:cNvCxnSpPr>
          <p:nvPr/>
        </p:nvCxnSpPr>
        <p:spPr>
          <a:xfrm>
            <a:off x="3395423" y="1144903"/>
            <a:ext cx="95176" cy="164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C0769E9-74CB-40AC-8D06-FB2F9949FEFA}"/>
              </a:ext>
            </a:extLst>
          </p:cNvPr>
          <p:cNvSpPr txBox="1"/>
          <p:nvPr/>
        </p:nvSpPr>
        <p:spPr>
          <a:xfrm>
            <a:off x="6543395" y="1050297"/>
            <a:ext cx="95234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Depth-range 1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CCB69C2-6A3E-43B3-8508-6CB7DC5109BB}"/>
              </a:ext>
            </a:extLst>
          </p:cNvPr>
          <p:cNvCxnSpPr>
            <a:cxnSpLocks/>
          </p:cNvCxnSpPr>
          <p:nvPr/>
        </p:nvCxnSpPr>
        <p:spPr>
          <a:xfrm flipV="1">
            <a:off x="5236271" y="1215855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7EC5287E-324B-414B-A6C0-7964B882F407}"/>
              </a:ext>
            </a:extLst>
          </p:cNvPr>
          <p:cNvCxnSpPr>
            <a:cxnSpLocks/>
          </p:cNvCxnSpPr>
          <p:nvPr/>
        </p:nvCxnSpPr>
        <p:spPr>
          <a:xfrm flipV="1">
            <a:off x="5227946" y="2396224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08F3380-0B98-4662-8DC7-ABCBEAB17A1D}"/>
              </a:ext>
            </a:extLst>
          </p:cNvPr>
          <p:cNvCxnSpPr>
            <a:cxnSpLocks/>
          </p:cNvCxnSpPr>
          <p:nvPr/>
        </p:nvCxnSpPr>
        <p:spPr>
          <a:xfrm flipV="1">
            <a:off x="5232536" y="2494416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36FCB015-DBC3-480C-B676-567E1555F939}"/>
              </a:ext>
            </a:extLst>
          </p:cNvPr>
          <p:cNvSpPr/>
          <p:nvPr/>
        </p:nvSpPr>
        <p:spPr>
          <a:xfrm flipV="1">
            <a:off x="5800732" y="2481492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D6FFDFA-D024-4599-B4FC-AC835159EEE3}"/>
              </a:ext>
            </a:extLst>
          </p:cNvPr>
          <p:cNvSpPr/>
          <p:nvPr/>
        </p:nvSpPr>
        <p:spPr>
          <a:xfrm flipV="1">
            <a:off x="5874253" y="2481492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6E954463-9F21-443F-BE91-D7CCD99A7BC7}"/>
              </a:ext>
            </a:extLst>
          </p:cNvPr>
          <p:cNvCxnSpPr>
            <a:cxnSpLocks/>
          </p:cNvCxnSpPr>
          <p:nvPr/>
        </p:nvCxnSpPr>
        <p:spPr>
          <a:xfrm flipV="1">
            <a:off x="5231603" y="1845512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187CE9-85A3-4231-B72D-463009291564}"/>
              </a:ext>
            </a:extLst>
          </p:cNvPr>
          <p:cNvCxnSpPr>
            <a:cxnSpLocks/>
          </p:cNvCxnSpPr>
          <p:nvPr/>
        </p:nvCxnSpPr>
        <p:spPr>
          <a:xfrm flipV="1">
            <a:off x="5231692" y="2278083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48BF88E-9DEA-4D82-B021-8BB7F11C9458}"/>
              </a:ext>
            </a:extLst>
          </p:cNvPr>
          <p:cNvGrpSpPr/>
          <p:nvPr/>
        </p:nvGrpSpPr>
        <p:grpSpPr>
          <a:xfrm>
            <a:off x="5335771" y="1832163"/>
            <a:ext cx="111877" cy="41590"/>
            <a:chOff x="755184" y="3421002"/>
            <a:chExt cx="79555" cy="27432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AE562BD-DF0A-45BB-9A99-E34EE14E67BA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BB0E1070-7DC0-4020-A0B9-09CE3CF2D9C5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6C87677-0775-498A-ACF3-A611948086EF}"/>
              </a:ext>
            </a:extLst>
          </p:cNvPr>
          <p:cNvCxnSpPr>
            <a:cxnSpLocks/>
          </p:cNvCxnSpPr>
          <p:nvPr/>
        </p:nvCxnSpPr>
        <p:spPr>
          <a:xfrm flipV="1">
            <a:off x="5231603" y="2050418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A10E3913-798E-4BC3-A227-4261EECDCF9E}"/>
              </a:ext>
            </a:extLst>
          </p:cNvPr>
          <p:cNvSpPr/>
          <p:nvPr/>
        </p:nvSpPr>
        <p:spPr>
          <a:xfrm flipV="1">
            <a:off x="6396241" y="2029349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B3D8D4D-F207-4AF7-A71C-F7F502E5A77D}"/>
              </a:ext>
            </a:extLst>
          </p:cNvPr>
          <p:cNvCxnSpPr>
            <a:cxnSpLocks/>
          </p:cNvCxnSpPr>
          <p:nvPr/>
        </p:nvCxnSpPr>
        <p:spPr>
          <a:xfrm flipV="1">
            <a:off x="5231603" y="1952823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Oval 185">
            <a:extLst>
              <a:ext uri="{FF2B5EF4-FFF2-40B4-BE49-F238E27FC236}">
                <a16:creationId xmlns:a16="http://schemas.microsoft.com/office/drawing/2014/main" id="{18340288-EF46-41BD-A35F-EE9CE90464CB}"/>
              </a:ext>
            </a:extLst>
          </p:cNvPr>
          <p:cNvSpPr/>
          <p:nvPr/>
        </p:nvSpPr>
        <p:spPr>
          <a:xfrm flipV="1">
            <a:off x="5267516" y="1939899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BB06AC33-CC51-458A-B308-42D1CB06F7C3}"/>
              </a:ext>
            </a:extLst>
          </p:cNvPr>
          <p:cNvCxnSpPr>
            <a:cxnSpLocks/>
          </p:cNvCxnSpPr>
          <p:nvPr/>
        </p:nvCxnSpPr>
        <p:spPr>
          <a:xfrm flipV="1">
            <a:off x="5231603" y="1669680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8" name="Oval 187">
            <a:extLst>
              <a:ext uri="{FF2B5EF4-FFF2-40B4-BE49-F238E27FC236}">
                <a16:creationId xmlns:a16="http://schemas.microsoft.com/office/drawing/2014/main" id="{2BAE4D90-E8B2-44BD-A674-3821EDE3457D}"/>
              </a:ext>
            </a:extLst>
          </p:cNvPr>
          <p:cNvSpPr/>
          <p:nvPr/>
        </p:nvSpPr>
        <p:spPr>
          <a:xfrm flipV="1">
            <a:off x="6086003" y="1647444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93A272D9-E454-4688-8F52-C6AD6ACAC992}"/>
              </a:ext>
            </a:extLst>
          </p:cNvPr>
          <p:cNvSpPr/>
          <p:nvPr/>
        </p:nvSpPr>
        <p:spPr>
          <a:xfrm flipV="1">
            <a:off x="6335444" y="1647298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99DBD204-1CF1-4833-B22F-74B137EFCAD4}"/>
              </a:ext>
            </a:extLst>
          </p:cNvPr>
          <p:cNvCxnSpPr>
            <a:cxnSpLocks/>
          </p:cNvCxnSpPr>
          <p:nvPr/>
        </p:nvCxnSpPr>
        <p:spPr>
          <a:xfrm flipV="1">
            <a:off x="5231603" y="1572053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13119F5B-7265-4E1C-9A98-C389C7C858F0}"/>
              </a:ext>
            </a:extLst>
          </p:cNvPr>
          <p:cNvSpPr/>
          <p:nvPr/>
        </p:nvSpPr>
        <p:spPr>
          <a:xfrm flipV="1">
            <a:off x="6268269" y="1557593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5D3BA22-3626-416D-9B7B-E594FEF2EEB4}"/>
              </a:ext>
            </a:extLst>
          </p:cNvPr>
          <p:cNvSpPr/>
          <p:nvPr/>
        </p:nvSpPr>
        <p:spPr>
          <a:xfrm flipV="1">
            <a:off x="6090112" y="2384570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5EADD5A-F44C-4993-9318-9E1EBD4804DB}"/>
              </a:ext>
            </a:extLst>
          </p:cNvPr>
          <p:cNvSpPr/>
          <p:nvPr/>
        </p:nvSpPr>
        <p:spPr>
          <a:xfrm flipV="1">
            <a:off x="6153252" y="2265755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1AC2332-0008-4D87-B25E-5B83740A6AEF}"/>
              </a:ext>
            </a:extLst>
          </p:cNvPr>
          <p:cNvGrpSpPr/>
          <p:nvPr/>
        </p:nvGrpSpPr>
        <p:grpSpPr>
          <a:xfrm>
            <a:off x="5946241" y="1198546"/>
            <a:ext cx="111877" cy="41590"/>
            <a:chOff x="755184" y="3421002"/>
            <a:chExt cx="79555" cy="27432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474FB28-9362-41C6-9912-A7095359E723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9DFA2BFC-499D-47C8-BC62-CB998F987E63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20A7777-A831-4F65-A402-EFAB708B9C94}"/>
              </a:ext>
            </a:extLst>
          </p:cNvPr>
          <p:cNvCxnSpPr>
            <a:cxnSpLocks/>
          </p:cNvCxnSpPr>
          <p:nvPr/>
        </p:nvCxnSpPr>
        <p:spPr>
          <a:xfrm flipV="1">
            <a:off x="5236271" y="1481390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BCECE300-0F14-4E85-B64F-A51D96BBA59E}"/>
              </a:ext>
            </a:extLst>
          </p:cNvPr>
          <p:cNvSpPr/>
          <p:nvPr/>
        </p:nvSpPr>
        <p:spPr>
          <a:xfrm flipV="1">
            <a:off x="5877987" y="1468465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6C337AE-DBE0-4519-8D67-B9E288CE11E5}"/>
              </a:ext>
            </a:extLst>
          </p:cNvPr>
          <p:cNvCxnSpPr>
            <a:cxnSpLocks/>
          </p:cNvCxnSpPr>
          <p:nvPr/>
        </p:nvCxnSpPr>
        <p:spPr>
          <a:xfrm flipV="1">
            <a:off x="5236271" y="1105691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1997AD82-7B65-428A-967D-8E9242E44CAC}"/>
              </a:ext>
            </a:extLst>
          </p:cNvPr>
          <p:cNvSpPr/>
          <p:nvPr/>
        </p:nvSpPr>
        <p:spPr>
          <a:xfrm flipV="1">
            <a:off x="6192031" y="1098845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DCBC863-4922-483C-A3BB-E56964E0FC93}"/>
              </a:ext>
            </a:extLst>
          </p:cNvPr>
          <p:cNvSpPr txBox="1"/>
          <p:nvPr/>
        </p:nvSpPr>
        <p:spPr>
          <a:xfrm>
            <a:off x="4766717" y="1069728"/>
            <a:ext cx="486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7DE977D-37A8-4338-9C3E-36977F0E5D47}"/>
              </a:ext>
            </a:extLst>
          </p:cNvPr>
          <p:cNvCxnSpPr>
            <a:cxnSpLocks/>
          </p:cNvCxnSpPr>
          <p:nvPr/>
        </p:nvCxnSpPr>
        <p:spPr>
          <a:xfrm>
            <a:off x="5229525" y="1167166"/>
            <a:ext cx="12439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8CBFB923-A52A-47DC-9259-A00DFDBE932E}"/>
              </a:ext>
            </a:extLst>
          </p:cNvPr>
          <p:cNvCxnSpPr>
            <a:cxnSpLocks/>
          </p:cNvCxnSpPr>
          <p:nvPr/>
        </p:nvCxnSpPr>
        <p:spPr>
          <a:xfrm flipV="1">
            <a:off x="8001055" y="1200776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AB04DF8F-83D4-4A09-B10D-100893B44398}"/>
              </a:ext>
            </a:extLst>
          </p:cNvPr>
          <p:cNvCxnSpPr>
            <a:cxnSpLocks/>
          </p:cNvCxnSpPr>
          <p:nvPr/>
        </p:nvCxnSpPr>
        <p:spPr>
          <a:xfrm flipV="1">
            <a:off x="7992730" y="2381144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8E1D733-09C9-48D3-BE22-A665DB5A32C6}"/>
              </a:ext>
            </a:extLst>
          </p:cNvPr>
          <p:cNvCxnSpPr>
            <a:cxnSpLocks/>
          </p:cNvCxnSpPr>
          <p:nvPr/>
        </p:nvCxnSpPr>
        <p:spPr>
          <a:xfrm flipV="1">
            <a:off x="7997320" y="2479336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888E4A64-7078-431D-B96B-662733C5356D}"/>
              </a:ext>
            </a:extLst>
          </p:cNvPr>
          <p:cNvSpPr/>
          <p:nvPr/>
        </p:nvSpPr>
        <p:spPr>
          <a:xfrm flipV="1">
            <a:off x="8565517" y="2466411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13190-1F19-4746-ADC4-6E9B25E8B27E}"/>
              </a:ext>
            </a:extLst>
          </p:cNvPr>
          <p:cNvSpPr/>
          <p:nvPr/>
        </p:nvSpPr>
        <p:spPr>
          <a:xfrm flipV="1">
            <a:off x="8639035" y="2466411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D441937-547C-4688-83EB-D8C0F75978A5}"/>
              </a:ext>
            </a:extLst>
          </p:cNvPr>
          <p:cNvCxnSpPr>
            <a:cxnSpLocks/>
          </p:cNvCxnSpPr>
          <p:nvPr/>
        </p:nvCxnSpPr>
        <p:spPr>
          <a:xfrm flipV="1">
            <a:off x="7996387" y="1830431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F7C56A9-BE25-4A6A-BAD8-F54AD8980EDE}"/>
              </a:ext>
            </a:extLst>
          </p:cNvPr>
          <p:cNvCxnSpPr>
            <a:cxnSpLocks/>
          </p:cNvCxnSpPr>
          <p:nvPr/>
        </p:nvCxnSpPr>
        <p:spPr>
          <a:xfrm flipV="1">
            <a:off x="7996476" y="2263002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D7DC29F-F8A4-460F-A3D7-C170274AD602}"/>
              </a:ext>
            </a:extLst>
          </p:cNvPr>
          <p:cNvGrpSpPr/>
          <p:nvPr/>
        </p:nvGrpSpPr>
        <p:grpSpPr>
          <a:xfrm>
            <a:off x="8100555" y="1817082"/>
            <a:ext cx="111877" cy="41590"/>
            <a:chOff x="755184" y="3421002"/>
            <a:chExt cx="79555" cy="27432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4245C25-33D9-441D-91DE-9DC89C131623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9DF1D750-A68E-42CA-AD90-8D8C15DD56FF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F2B79A4-979D-4888-9E17-0CF7E3A06D9D}"/>
              </a:ext>
            </a:extLst>
          </p:cNvPr>
          <p:cNvCxnSpPr>
            <a:cxnSpLocks/>
          </p:cNvCxnSpPr>
          <p:nvPr/>
        </p:nvCxnSpPr>
        <p:spPr>
          <a:xfrm flipV="1">
            <a:off x="7996387" y="2035338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BD0CCA1-B80D-4499-8E18-2C8138990588}"/>
              </a:ext>
            </a:extLst>
          </p:cNvPr>
          <p:cNvSpPr/>
          <p:nvPr/>
        </p:nvSpPr>
        <p:spPr>
          <a:xfrm flipV="1">
            <a:off x="9161025" y="2014270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43FA390-1182-40AE-BF45-802EDA9F64B9}"/>
              </a:ext>
            </a:extLst>
          </p:cNvPr>
          <p:cNvCxnSpPr>
            <a:cxnSpLocks/>
          </p:cNvCxnSpPr>
          <p:nvPr/>
        </p:nvCxnSpPr>
        <p:spPr>
          <a:xfrm flipV="1">
            <a:off x="7996387" y="1937743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13B7338A-580F-425E-A885-B671A6A34019}"/>
              </a:ext>
            </a:extLst>
          </p:cNvPr>
          <p:cNvSpPr/>
          <p:nvPr/>
        </p:nvSpPr>
        <p:spPr>
          <a:xfrm flipV="1">
            <a:off x="8032299" y="1924819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A4AD67A-0562-4154-8389-F618840D220E}"/>
              </a:ext>
            </a:extLst>
          </p:cNvPr>
          <p:cNvCxnSpPr>
            <a:cxnSpLocks/>
          </p:cNvCxnSpPr>
          <p:nvPr/>
        </p:nvCxnSpPr>
        <p:spPr>
          <a:xfrm flipV="1">
            <a:off x="7996387" y="1654600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80C4BB9A-9AF5-40D1-A801-B15C479AB71F}"/>
              </a:ext>
            </a:extLst>
          </p:cNvPr>
          <p:cNvSpPr/>
          <p:nvPr/>
        </p:nvSpPr>
        <p:spPr>
          <a:xfrm flipV="1">
            <a:off x="8850788" y="1632363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6565791-A882-45FA-9671-ABD8AF8F3E25}"/>
              </a:ext>
            </a:extLst>
          </p:cNvPr>
          <p:cNvSpPr/>
          <p:nvPr/>
        </p:nvSpPr>
        <p:spPr>
          <a:xfrm flipV="1">
            <a:off x="9100229" y="1632219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767E789-EF82-49C4-AA80-A46CDFFDAE8F}"/>
              </a:ext>
            </a:extLst>
          </p:cNvPr>
          <p:cNvCxnSpPr>
            <a:cxnSpLocks/>
          </p:cNvCxnSpPr>
          <p:nvPr/>
        </p:nvCxnSpPr>
        <p:spPr>
          <a:xfrm flipV="1">
            <a:off x="7996387" y="1556972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CE8A9C2E-6072-4EE5-B65B-C9076D44078E}"/>
              </a:ext>
            </a:extLst>
          </p:cNvPr>
          <p:cNvSpPr/>
          <p:nvPr/>
        </p:nvSpPr>
        <p:spPr>
          <a:xfrm flipV="1">
            <a:off x="9033053" y="1542513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94A1DE6-609D-4D32-B2A8-46FBB8992E29}"/>
              </a:ext>
            </a:extLst>
          </p:cNvPr>
          <p:cNvSpPr/>
          <p:nvPr/>
        </p:nvSpPr>
        <p:spPr>
          <a:xfrm flipV="1">
            <a:off x="8854896" y="2369491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C15463-EAC8-4AEB-96B9-7A61D5864B80}"/>
              </a:ext>
            </a:extLst>
          </p:cNvPr>
          <p:cNvSpPr/>
          <p:nvPr/>
        </p:nvSpPr>
        <p:spPr>
          <a:xfrm flipV="1">
            <a:off x="8918037" y="2250675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738E675-DC3C-4CE4-B97C-E1433116FA44}"/>
              </a:ext>
            </a:extLst>
          </p:cNvPr>
          <p:cNvGrpSpPr/>
          <p:nvPr/>
        </p:nvGrpSpPr>
        <p:grpSpPr>
          <a:xfrm>
            <a:off x="8711026" y="1183466"/>
            <a:ext cx="111877" cy="41590"/>
            <a:chOff x="755184" y="3421002"/>
            <a:chExt cx="79555" cy="27432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C63FBE9-C86C-4E8B-8E26-703C68C6FE89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57C6DAA-6712-4D91-BCAA-B6C482E50ADE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0B18C4D7-23D3-44F1-A7B5-494FAC6E6CBA}"/>
              </a:ext>
            </a:extLst>
          </p:cNvPr>
          <p:cNvCxnSpPr>
            <a:cxnSpLocks/>
          </p:cNvCxnSpPr>
          <p:nvPr/>
        </p:nvCxnSpPr>
        <p:spPr>
          <a:xfrm flipV="1">
            <a:off x="8001055" y="1466310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2991FFB6-2C34-488C-A56A-9E0FA724336A}"/>
              </a:ext>
            </a:extLst>
          </p:cNvPr>
          <p:cNvSpPr/>
          <p:nvPr/>
        </p:nvSpPr>
        <p:spPr>
          <a:xfrm flipV="1">
            <a:off x="8642771" y="1453384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7B5968A-AE62-4369-9C1A-AD850C28D84F}"/>
              </a:ext>
            </a:extLst>
          </p:cNvPr>
          <p:cNvCxnSpPr>
            <a:cxnSpLocks/>
          </p:cNvCxnSpPr>
          <p:nvPr/>
        </p:nvCxnSpPr>
        <p:spPr>
          <a:xfrm flipV="1">
            <a:off x="8001055" y="1090610"/>
            <a:ext cx="1243903" cy="115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5" name="Oval 224">
            <a:extLst>
              <a:ext uri="{FF2B5EF4-FFF2-40B4-BE49-F238E27FC236}">
                <a16:creationId xmlns:a16="http://schemas.microsoft.com/office/drawing/2014/main" id="{9CC2BB90-F9DF-458E-96B6-AABD71E9B6CF}"/>
              </a:ext>
            </a:extLst>
          </p:cNvPr>
          <p:cNvSpPr/>
          <p:nvPr/>
        </p:nvSpPr>
        <p:spPr>
          <a:xfrm flipV="1">
            <a:off x="8956814" y="1083765"/>
            <a:ext cx="45719" cy="415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Left Bracket 225">
            <a:extLst>
              <a:ext uri="{FF2B5EF4-FFF2-40B4-BE49-F238E27FC236}">
                <a16:creationId xmlns:a16="http://schemas.microsoft.com/office/drawing/2014/main" id="{CCEA6848-322D-4FC8-9260-EACDDB69F09F}"/>
              </a:ext>
            </a:extLst>
          </p:cNvPr>
          <p:cNvSpPr/>
          <p:nvPr/>
        </p:nvSpPr>
        <p:spPr>
          <a:xfrm>
            <a:off x="7968014" y="1450687"/>
            <a:ext cx="45719" cy="15986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4193A16-9169-4333-8450-18B139C712C0}"/>
              </a:ext>
            </a:extLst>
          </p:cNvPr>
          <p:cNvSpPr txBox="1"/>
          <p:nvPr/>
        </p:nvSpPr>
        <p:spPr>
          <a:xfrm>
            <a:off x="7808424" y="1424555"/>
            <a:ext cx="11773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28" name="Left Bracket 227">
            <a:extLst>
              <a:ext uri="{FF2B5EF4-FFF2-40B4-BE49-F238E27FC236}">
                <a16:creationId xmlns:a16="http://schemas.microsoft.com/office/drawing/2014/main" id="{31AE7B08-0311-4044-AA11-5ED1110A8750}"/>
              </a:ext>
            </a:extLst>
          </p:cNvPr>
          <p:cNvSpPr/>
          <p:nvPr/>
        </p:nvSpPr>
        <p:spPr>
          <a:xfrm>
            <a:off x="7967583" y="1628166"/>
            <a:ext cx="45719" cy="15986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A99CDAB-B046-4086-AE25-F38E393D3C5B}"/>
              </a:ext>
            </a:extLst>
          </p:cNvPr>
          <p:cNvSpPr txBox="1"/>
          <p:nvPr/>
        </p:nvSpPr>
        <p:spPr>
          <a:xfrm>
            <a:off x="7803737" y="1616049"/>
            <a:ext cx="11773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DF3A9C9-5378-4A5A-871E-444542EBE3CB}"/>
              </a:ext>
            </a:extLst>
          </p:cNvPr>
          <p:cNvCxnSpPr>
            <a:cxnSpLocks/>
          </p:cNvCxnSpPr>
          <p:nvPr/>
        </p:nvCxnSpPr>
        <p:spPr>
          <a:xfrm flipV="1">
            <a:off x="8011248" y="1605701"/>
            <a:ext cx="1196182" cy="1777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ight Brace 230">
            <a:extLst>
              <a:ext uri="{FF2B5EF4-FFF2-40B4-BE49-F238E27FC236}">
                <a16:creationId xmlns:a16="http://schemas.microsoft.com/office/drawing/2014/main" id="{E2F771CF-BDD2-45DC-A1E1-9B7F1D28E0F8}"/>
              </a:ext>
            </a:extLst>
          </p:cNvPr>
          <p:cNvSpPr/>
          <p:nvPr/>
        </p:nvSpPr>
        <p:spPr>
          <a:xfrm>
            <a:off x="9260541" y="1449217"/>
            <a:ext cx="45719" cy="23797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E8F9B0F-B331-4B80-B118-27B703A53B73}"/>
              </a:ext>
            </a:extLst>
          </p:cNvPr>
          <p:cNvCxnSpPr>
            <a:cxnSpLocks/>
          </p:cNvCxnSpPr>
          <p:nvPr/>
        </p:nvCxnSpPr>
        <p:spPr>
          <a:xfrm flipH="1">
            <a:off x="8576673" y="1474179"/>
            <a:ext cx="77256" cy="13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0E314A5-74A6-4417-965F-46320A34D710}"/>
              </a:ext>
            </a:extLst>
          </p:cNvPr>
          <p:cNvCxnSpPr>
            <a:cxnSpLocks/>
          </p:cNvCxnSpPr>
          <p:nvPr/>
        </p:nvCxnSpPr>
        <p:spPr>
          <a:xfrm>
            <a:off x="8651950" y="1469619"/>
            <a:ext cx="106948" cy="136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01FBAB6D-2FA6-472A-8D3E-C2991D93F35C}"/>
              </a:ext>
            </a:extLst>
          </p:cNvPr>
          <p:cNvSpPr txBox="1"/>
          <p:nvPr/>
        </p:nvSpPr>
        <p:spPr>
          <a:xfrm>
            <a:off x="9382632" y="1382794"/>
            <a:ext cx="952345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Temporary depth-range 2</a:t>
            </a: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E88EB96-A6C1-4538-8699-9DE5F340ECE3}"/>
              </a:ext>
            </a:extLst>
          </p:cNvPr>
          <p:cNvCxnSpPr>
            <a:cxnSpLocks/>
          </p:cNvCxnSpPr>
          <p:nvPr/>
        </p:nvCxnSpPr>
        <p:spPr>
          <a:xfrm>
            <a:off x="7996200" y="1148025"/>
            <a:ext cx="12439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C0A7CB45-5D5D-43B5-A962-8DBFC55124EA}"/>
              </a:ext>
            </a:extLst>
          </p:cNvPr>
          <p:cNvSpPr txBox="1"/>
          <p:nvPr/>
        </p:nvSpPr>
        <p:spPr>
          <a:xfrm>
            <a:off x="7530463" y="1051949"/>
            <a:ext cx="50490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1BFB0FC-A0A0-459B-9698-A0F6B7F7D40E}"/>
              </a:ext>
            </a:extLst>
          </p:cNvPr>
          <p:cNvSpPr txBox="1"/>
          <p:nvPr/>
        </p:nvSpPr>
        <p:spPr>
          <a:xfrm>
            <a:off x="2427122" y="2973672"/>
            <a:ext cx="123687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ACC8A00-6041-414F-A59F-8EA9C0F71295}"/>
              </a:ext>
            </a:extLst>
          </p:cNvPr>
          <p:cNvSpPr txBox="1"/>
          <p:nvPr/>
        </p:nvSpPr>
        <p:spPr>
          <a:xfrm>
            <a:off x="5259440" y="2964094"/>
            <a:ext cx="123687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85B8941-8F1D-4B4E-BA3D-25E58C4B194E}"/>
              </a:ext>
            </a:extLst>
          </p:cNvPr>
          <p:cNvSpPr txBox="1"/>
          <p:nvPr/>
        </p:nvSpPr>
        <p:spPr>
          <a:xfrm>
            <a:off x="8020759" y="2969698"/>
            <a:ext cx="123687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(iii)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3C6E3A2-D45B-4AFD-B32E-01A2346E5F3A}"/>
              </a:ext>
            </a:extLst>
          </p:cNvPr>
          <p:cNvCxnSpPr>
            <a:cxnSpLocks/>
          </p:cNvCxnSpPr>
          <p:nvPr/>
        </p:nvCxnSpPr>
        <p:spPr>
          <a:xfrm flipV="1">
            <a:off x="2427023" y="2912945"/>
            <a:ext cx="1258036" cy="10122"/>
          </a:xfrm>
          <a:prstGeom prst="line">
            <a:avLst/>
          </a:prstGeom>
          <a:ln w="76200" cmpd="tri"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9319F2C0-FA78-4931-BE8E-D425309C346A}"/>
              </a:ext>
            </a:extLst>
          </p:cNvPr>
          <p:cNvSpPr txBox="1"/>
          <p:nvPr/>
        </p:nvSpPr>
        <p:spPr>
          <a:xfrm>
            <a:off x="3759806" y="2834906"/>
            <a:ext cx="43763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CGH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EFABC3-7333-4F3A-B78D-1551C593865B}"/>
              </a:ext>
            </a:extLst>
          </p:cNvPr>
          <p:cNvCxnSpPr>
            <a:cxnSpLocks/>
          </p:cNvCxnSpPr>
          <p:nvPr/>
        </p:nvCxnSpPr>
        <p:spPr>
          <a:xfrm flipV="1">
            <a:off x="3096689" y="2580445"/>
            <a:ext cx="0" cy="18865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449147F2-EE62-4CD1-A55C-25FC1E4FB90D}"/>
              </a:ext>
            </a:extLst>
          </p:cNvPr>
          <p:cNvSpPr txBox="1"/>
          <p:nvPr/>
        </p:nvSpPr>
        <p:spPr>
          <a:xfrm>
            <a:off x="2310472" y="2709778"/>
            <a:ext cx="75998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Diffraction</a:t>
            </a: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A1935C-51B0-4208-97CA-11C769D83B9F}"/>
              </a:ext>
            </a:extLst>
          </p:cNvPr>
          <p:cNvCxnSpPr>
            <a:cxnSpLocks/>
          </p:cNvCxnSpPr>
          <p:nvPr/>
        </p:nvCxnSpPr>
        <p:spPr>
          <a:xfrm flipV="1">
            <a:off x="5232536" y="2912641"/>
            <a:ext cx="1258036" cy="10122"/>
          </a:xfrm>
          <a:prstGeom prst="line">
            <a:avLst/>
          </a:prstGeom>
          <a:ln w="76200" cmpd="tri"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EF451F6A-2EEA-45E9-AF5B-27048803E212}"/>
              </a:ext>
            </a:extLst>
          </p:cNvPr>
          <p:cNvSpPr txBox="1"/>
          <p:nvPr/>
        </p:nvSpPr>
        <p:spPr>
          <a:xfrm>
            <a:off x="6565318" y="2834603"/>
            <a:ext cx="43763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CGH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FBC52422-3092-45CE-A781-4E476B58FF79}"/>
              </a:ext>
            </a:extLst>
          </p:cNvPr>
          <p:cNvCxnSpPr>
            <a:cxnSpLocks/>
          </p:cNvCxnSpPr>
          <p:nvPr/>
        </p:nvCxnSpPr>
        <p:spPr>
          <a:xfrm flipV="1">
            <a:off x="5902201" y="2580144"/>
            <a:ext cx="0" cy="18865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13F49956-7411-47C4-85FA-D51C24BBB4DF}"/>
              </a:ext>
            </a:extLst>
          </p:cNvPr>
          <p:cNvSpPr txBox="1"/>
          <p:nvPr/>
        </p:nvSpPr>
        <p:spPr>
          <a:xfrm>
            <a:off x="5170476" y="2709478"/>
            <a:ext cx="759983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Diffraction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CE922E9D-43FD-4C6E-B670-DA9B72B89FDC}"/>
              </a:ext>
            </a:extLst>
          </p:cNvPr>
          <p:cNvCxnSpPr>
            <a:cxnSpLocks/>
          </p:cNvCxnSpPr>
          <p:nvPr/>
        </p:nvCxnSpPr>
        <p:spPr>
          <a:xfrm flipV="1">
            <a:off x="8000645" y="2912643"/>
            <a:ext cx="1258036" cy="10122"/>
          </a:xfrm>
          <a:prstGeom prst="line">
            <a:avLst/>
          </a:prstGeom>
          <a:ln w="76200" cmpd="tri"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E88643B1-2847-4699-99FE-C91FA23EF129}"/>
              </a:ext>
            </a:extLst>
          </p:cNvPr>
          <p:cNvSpPr txBox="1"/>
          <p:nvPr/>
        </p:nvSpPr>
        <p:spPr>
          <a:xfrm>
            <a:off x="9333428" y="2834607"/>
            <a:ext cx="43763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CGH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A8CE448-9C6D-4D7B-B3D5-7FBFABCF1A2E}"/>
              </a:ext>
            </a:extLst>
          </p:cNvPr>
          <p:cNvCxnSpPr>
            <a:cxnSpLocks/>
          </p:cNvCxnSpPr>
          <p:nvPr/>
        </p:nvCxnSpPr>
        <p:spPr>
          <a:xfrm flipV="1">
            <a:off x="8670312" y="2580145"/>
            <a:ext cx="0" cy="18865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6C8313B2-0378-4676-BCA5-477CCE732DD1}"/>
              </a:ext>
            </a:extLst>
          </p:cNvPr>
          <p:cNvSpPr txBox="1"/>
          <p:nvPr/>
        </p:nvSpPr>
        <p:spPr>
          <a:xfrm>
            <a:off x="7876954" y="2709478"/>
            <a:ext cx="75998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Diffraction</a:t>
            </a:r>
          </a:p>
        </p:txBody>
      </p:sp>
      <p:sp>
        <p:nvSpPr>
          <p:cNvPr id="282" name="Right Bracket 281">
            <a:extLst>
              <a:ext uri="{FF2B5EF4-FFF2-40B4-BE49-F238E27FC236}">
                <a16:creationId xmlns:a16="http://schemas.microsoft.com/office/drawing/2014/main" id="{CA4C4B28-5681-4FE9-8DA7-6884A492FAA3}"/>
              </a:ext>
            </a:extLst>
          </p:cNvPr>
          <p:cNvSpPr/>
          <p:nvPr/>
        </p:nvSpPr>
        <p:spPr>
          <a:xfrm>
            <a:off x="6477165" y="1069728"/>
            <a:ext cx="47523" cy="187336"/>
          </a:xfrm>
          <a:prstGeom prst="righ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E012225-5720-43DD-A83A-C957808C6A1E}"/>
              </a:ext>
            </a:extLst>
          </p:cNvPr>
          <p:cNvSpPr txBox="1"/>
          <p:nvPr/>
        </p:nvSpPr>
        <p:spPr>
          <a:xfrm>
            <a:off x="9323178" y="1035053"/>
            <a:ext cx="95234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Depth-range 1</a:t>
            </a:r>
          </a:p>
        </p:txBody>
      </p:sp>
      <p:sp>
        <p:nvSpPr>
          <p:cNvPr id="284" name="Right Bracket 283">
            <a:extLst>
              <a:ext uri="{FF2B5EF4-FFF2-40B4-BE49-F238E27FC236}">
                <a16:creationId xmlns:a16="http://schemas.microsoft.com/office/drawing/2014/main" id="{491E9B71-AFC1-4284-B7EF-9339CB61C098}"/>
              </a:ext>
            </a:extLst>
          </p:cNvPr>
          <p:cNvSpPr/>
          <p:nvPr/>
        </p:nvSpPr>
        <p:spPr>
          <a:xfrm>
            <a:off x="9258894" y="1040452"/>
            <a:ext cx="45719" cy="201368"/>
          </a:xfrm>
          <a:prstGeom prst="righ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30904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AE73C5B-FC61-4A81-99A9-D2365CC0A06A}"/>
              </a:ext>
            </a:extLst>
          </p:cNvPr>
          <p:cNvGrpSpPr/>
          <p:nvPr/>
        </p:nvGrpSpPr>
        <p:grpSpPr>
          <a:xfrm>
            <a:off x="2228869" y="991213"/>
            <a:ext cx="6612412" cy="2093997"/>
            <a:chOff x="939824" y="381816"/>
            <a:chExt cx="9230516" cy="2991377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3D9785A-B8BC-4C38-81F5-414CCFA121DC}"/>
                </a:ext>
              </a:extLst>
            </p:cNvPr>
            <p:cNvSpPr txBox="1"/>
            <p:nvPr/>
          </p:nvSpPr>
          <p:spPr>
            <a:xfrm>
              <a:off x="3102908" y="480897"/>
              <a:ext cx="669340" cy="6924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Temp. Depth range 1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61BD5EC-104E-44AA-BBD6-A7519019E99B}"/>
                </a:ext>
              </a:extLst>
            </p:cNvPr>
            <p:cNvCxnSpPr/>
            <p:nvPr/>
          </p:nvCxnSpPr>
          <p:spPr>
            <a:xfrm flipV="1">
              <a:off x="1219301" y="741250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5A48017-EC45-4400-9F66-0F45A7C82DE0}"/>
                </a:ext>
              </a:extLst>
            </p:cNvPr>
            <p:cNvCxnSpPr/>
            <p:nvPr/>
          </p:nvCxnSpPr>
          <p:spPr>
            <a:xfrm flipV="1">
              <a:off x="1207783" y="238489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D2A01C6-4CC9-4B1B-B0EA-A8F570124CD1}"/>
                </a:ext>
              </a:extLst>
            </p:cNvPr>
            <p:cNvCxnSpPr/>
            <p:nvPr/>
          </p:nvCxnSpPr>
          <p:spPr>
            <a:xfrm flipV="1">
              <a:off x="1214131" y="2521628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6744230-002D-448B-B853-A3BDAD0E21F7}"/>
                </a:ext>
              </a:extLst>
            </p:cNvPr>
            <p:cNvSpPr/>
            <p:nvPr/>
          </p:nvSpPr>
          <p:spPr>
            <a:xfrm flipV="1">
              <a:off x="2000300" y="249825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0685250-D7FD-49B1-ACA1-0344C1D61CEC}"/>
                </a:ext>
              </a:extLst>
            </p:cNvPr>
            <p:cNvSpPr/>
            <p:nvPr/>
          </p:nvSpPr>
          <p:spPr>
            <a:xfrm flipV="1">
              <a:off x="2102022" y="249825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08EFB40-0A22-4D3B-820C-5AB44758DD10}"/>
                </a:ext>
              </a:extLst>
            </p:cNvPr>
            <p:cNvCxnSpPr/>
            <p:nvPr/>
          </p:nvCxnSpPr>
          <p:spPr>
            <a:xfrm flipV="1">
              <a:off x="1212842" y="1618038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8F42036-0AE3-42D0-BF23-A60C244E3DDC}"/>
                </a:ext>
              </a:extLst>
            </p:cNvPr>
            <p:cNvCxnSpPr/>
            <p:nvPr/>
          </p:nvCxnSpPr>
          <p:spPr>
            <a:xfrm flipV="1">
              <a:off x="1212964" y="2220386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EA9C068-D490-4CDE-9EDC-EBD3B6902AB2}"/>
                </a:ext>
              </a:extLst>
            </p:cNvPr>
            <p:cNvGrpSpPr/>
            <p:nvPr/>
          </p:nvGrpSpPr>
          <p:grpSpPr>
            <a:xfrm>
              <a:off x="1356971" y="1594070"/>
              <a:ext cx="155260" cy="57913"/>
              <a:chOff x="755184" y="3421002"/>
              <a:chExt cx="79555" cy="27432"/>
            </a:xfrm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576DF68B-A88F-4C80-A490-C60AC9BFEDA1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E1C2E45A-65F0-4F9B-AD7E-C6BA3D0B4E89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995F6B1-8C26-4A09-A201-BA466351FE46}"/>
                </a:ext>
              </a:extLst>
            </p:cNvPr>
            <p:cNvCxnSpPr/>
            <p:nvPr/>
          </p:nvCxnSpPr>
          <p:spPr>
            <a:xfrm flipV="1">
              <a:off x="1212842" y="1903368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CBBA14B-08CB-43C4-9FA9-C4DCC4FC9D27}"/>
                </a:ext>
              </a:extLst>
            </p:cNvPr>
            <p:cNvSpPr/>
            <p:nvPr/>
          </p:nvSpPr>
          <p:spPr>
            <a:xfrm flipV="1">
              <a:off x="2824255" y="186865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93A114-8B9E-4187-8B24-B1081748773F}"/>
                </a:ext>
              </a:extLst>
            </p:cNvPr>
            <p:cNvCxnSpPr/>
            <p:nvPr/>
          </p:nvCxnSpPr>
          <p:spPr>
            <a:xfrm flipV="1">
              <a:off x="1212842" y="1767468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7164B9D-065E-4292-80F4-9817767B84E1}"/>
                </a:ext>
              </a:extLst>
            </p:cNvPr>
            <p:cNvSpPr/>
            <p:nvPr/>
          </p:nvSpPr>
          <p:spPr>
            <a:xfrm flipV="1">
              <a:off x="1262531" y="174409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49CE232-9B71-4CCE-BE8B-808BE2EC918A}"/>
                </a:ext>
              </a:extLst>
            </p:cNvPr>
            <p:cNvCxnSpPr/>
            <p:nvPr/>
          </p:nvCxnSpPr>
          <p:spPr>
            <a:xfrm flipV="1">
              <a:off x="1212842" y="1373195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4ECDC31-E775-4706-8F8B-A002735D5AE7}"/>
                </a:ext>
              </a:extLst>
            </p:cNvPr>
            <p:cNvSpPr/>
            <p:nvPr/>
          </p:nvSpPr>
          <p:spPr>
            <a:xfrm flipV="1">
              <a:off x="2395005" y="133684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F84217A-AA19-4DEA-A248-A7C70C2A493B}"/>
                </a:ext>
              </a:extLst>
            </p:cNvPr>
            <p:cNvSpPr/>
            <p:nvPr/>
          </p:nvSpPr>
          <p:spPr>
            <a:xfrm flipV="1">
              <a:off x="2740137" y="1336648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D96EC94-ACDA-42C1-9721-292D70F86030}"/>
                </a:ext>
              </a:extLst>
            </p:cNvPr>
            <p:cNvCxnSpPr/>
            <p:nvPr/>
          </p:nvCxnSpPr>
          <p:spPr>
            <a:xfrm flipV="1">
              <a:off x="1212842" y="1237250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2D6701B-F9BE-43A9-89A0-B274312CF580}"/>
                </a:ext>
              </a:extLst>
            </p:cNvPr>
            <p:cNvSpPr/>
            <p:nvPr/>
          </p:nvSpPr>
          <p:spPr>
            <a:xfrm flipV="1">
              <a:off x="2647191" y="121173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92E8CD3-4D51-4083-861C-6CD90EB141ED}"/>
                </a:ext>
              </a:extLst>
            </p:cNvPr>
            <p:cNvSpPr/>
            <p:nvPr/>
          </p:nvSpPr>
          <p:spPr>
            <a:xfrm flipV="1">
              <a:off x="2400691" y="236328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772E61F-96F9-479E-A59F-E78C4362386A}"/>
                </a:ext>
              </a:extLst>
            </p:cNvPr>
            <p:cNvSpPr/>
            <p:nvPr/>
          </p:nvSpPr>
          <p:spPr>
            <a:xfrm flipV="1">
              <a:off x="2488052" y="219784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8A7FA8-3F1D-4C00-9E28-4C6F849DD5C7}"/>
                </a:ext>
              </a:extLst>
            </p:cNvPr>
            <p:cNvGrpSpPr/>
            <p:nvPr/>
          </p:nvGrpSpPr>
          <p:grpSpPr>
            <a:xfrm>
              <a:off x="2201629" y="711766"/>
              <a:ext cx="155260" cy="57913"/>
              <a:chOff x="755184" y="3421002"/>
              <a:chExt cx="79555" cy="27432"/>
            </a:xfrm>
          </p:grpSpPr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6E1353B0-2378-46D5-BEC4-523C6E3605CB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3031D1A0-B4C0-4370-9927-D30F549C7112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7851134-C1B2-428F-8EFB-27F4BC592EB5}"/>
                </a:ext>
              </a:extLst>
            </p:cNvPr>
            <p:cNvCxnSpPr/>
            <p:nvPr/>
          </p:nvCxnSpPr>
          <p:spPr>
            <a:xfrm flipV="1">
              <a:off x="1219301" y="1111003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DC2670E-8726-4808-9059-7B9B4FED7F42}"/>
                </a:ext>
              </a:extLst>
            </p:cNvPr>
            <p:cNvSpPr/>
            <p:nvPr/>
          </p:nvSpPr>
          <p:spPr>
            <a:xfrm flipV="1">
              <a:off x="2107191" y="1087625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B8193F0-FA53-4922-B634-B409269F30DE}"/>
                </a:ext>
              </a:extLst>
            </p:cNvPr>
            <p:cNvCxnSpPr/>
            <p:nvPr/>
          </p:nvCxnSpPr>
          <p:spPr>
            <a:xfrm flipV="1">
              <a:off x="1219301" y="58784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FC2EA12-6317-4EC2-9221-DED2C17A210C}"/>
                </a:ext>
              </a:extLst>
            </p:cNvPr>
            <p:cNvSpPr/>
            <p:nvPr/>
          </p:nvSpPr>
          <p:spPr>
            <a:xfrm flipV="1">
              <a:off x="2541706" y="57293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Left Bracket 165">
              <a:extLst>
                <a:ext uri="{FF2B5EF4-FFF2-40B4-BE49-F238E27FC236}">
                  <a16:creationId xmlns:a16="http://schemas.microsoft.com/office/drawing/2014/main" id="{9ECB11F3-E78F-45C8-81E3-3F8BA8A5C38C}"/>
                </a:ext>
              </a:extLst>
            </p:cNvPr>
            <p:cNvSpPr/>
            <p:nvPr/>
          </p:nvSpPr>
          <p:spPr>
            <a:xfrm>
              <a:off x="1167122" y="572936"/>
              <a:ext cx="45718" cy="22260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3F4BAB1-73A8-40F7-A44B-2A8016220412}"/>
                </a:ext>
              </a:extLst>
            </p:cNvPr>
            <p:cNvSpPr txBox="1"/>
            <p:nvPr/>
          </p:nvSpPr>
          <p:spPr>
            <a:xfrm>
              <a:off x="946310" y="536545"/>
              <a:ext cx="163392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68" name="Left Bracket 167">
              <a:extLst>
                <a:ext uri="{FF2B5EF4-FFF2-40B4-BE49-F238E27FC236}">
                  <a16:creationId xmlns:a16="http://schemas.microsoft.com/office/drawing/2014/main" id="{1D938EE7-1680-4D38-8F96-A80058E70356}"/>
                </a:ext>
              </a:extLst>
            </p:cNvPr>
            <p:cNvSpPr/>
            <p:nvPr/>
          </p:nvSpPr>
          <p:spPr>
            <a:xfrm>
              <a:off x="1166526" y="820073"/>
              <a:ext cx="45718" cy="22260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9E6DACC-A0FF-49EB-8BC0-A8F74FFB7AD6}"/>
                </a:ext>
              </a:extLst>
            </p:cNvPr>
            <p:cNvSpPr txBox="1"/>
            <p:nvPr/>
          </p:nvSpPr>
          <p:spPr>
            <a:xfrm>
              <a:off x="939824" y="803199"/>
              <a:ext cx="163392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26378B1-855B-479A-990A-8F47EE4DD58D}"/>
                </a:ext>
              </a:extLst>
            </p:cNvPr>
            <p:cNvCxnSpPr/>
            <p:nvPr/>
          </p:nvCxnSpPr>
          <p:spPr>
            <a:xfrm>
              <a:off x="1226940" y="813543"/>
              <a:ext cx="1726256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ight Brace 170">
              <a:extLst>
                <a:ext uri="{FF2B5EF4-FFF2-40B4-BE49-F238E27FC236}">
                  <a16:creationId xmlns:a16="http://schemas.microsoft.com/office/drawing/2014/main" id="{9CBDE3C2-F148-40B5-8786-BAD1FE448733}"/>
                </a:ext>
              </a:extLst>
            </p:cNvPr>
            <p:cNvSpPr/>
            <p:nvPr/>
          </p:nvSpPr>
          <p:spPr>
            <a:xfrm>
              <a:off x="2953195" y="572934"/>
              <a:ext cx="45718" cy="19389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83DE7EB-37AE-40F1-8967-1A21DB3487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5667" y="608682"/>
              <a:ext cx="123439" cy="194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555F1AC-8EF5-4F31-8159-E0394356EB68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90" y="595827"/>
              <a:ext cx="131687" cy="2295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C0769E9-74CB-40AC-8D06-FB2F9949FEFA}"/>
                </a:ext>
              </a:extLst>
            </p:cNvPr>
            <p:cNvSpPr txBox="1"/>
            <p:nvPr/>
          </p:nvSpPr>
          <p:spPr>
            <a:xfrm>
              <a:off x="6320309" y="439657"/>
              <a:ext cx="669340" cy="461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CCB69C2-6A3E-43B3-8508-6CB7DC5109BB}"/>
                </a:ext>
              </a:extLst>
            </p:cNvPr>
            <p:cNvCxnSpPr/>
            <p:nvPr/>
          </p:nvCxnSpPr>
          <p:spPr>
            <a:xfrm flipV="1">
              <a:off x="4436700" y="700008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EC5287E-324B-414B-A6C0-7964B882F407}"/>
                </a:ext>
              </a:extLst>
            </p:cNvPr>
            <p:cNvCxnSpPr/>
            <p:nvPr/>
          </p:nvCxnSpPr>
          <p:spPr>
            <a:xfrm flipV="1">
              <a:off x="4425182" y="2343656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208F3380-0B98-4662-8DC7-ABCBEAB17A1D}"/>
                </a:ext>
              </a:extLst>
            </p:cNvPr>
            <p:cNvCxnSpPr/>
            <p:nvPr/>
          </p:nvCxnSpPr>
          <p:spPr>
            <a:xfrm flipV="1">
              <a:off x="4431532" y="248038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6FCB015-DBC3-480C-B676-567E1555F939}"/>
                </a:ext>
              </a:extLst>
            </p:cNvPr>
            <p:cNvSpPr/>
            <p:nvPr/>
          </p:nvSpPr>
          <p:spPr>
            <a:xfrm flipV="1">
              <a:off x="5217699" y="245700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D6FFDFA-D024-4599-B4FC-AC835159EEE3}"/>
                </a:ext>
              </a:extLst>
            </p:cNvPr>
            <p:cNvSpPr/>
            <p:nvPr/>
          </p:nvSpPr>
          <p:spPr>
            <a:xfrm flipV="1">
              <a:off x="5319423" y="245700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E954463-9F21-443F-BE91-D7CCD99A7BC7}"/>
                </a:ext>
              </a:extLst>
            </p:cNvPr>
            <p:cNvCxnSpPr/>
            <p:nvPr/>
          </p:nvCxnSpPr>
          <p:spPr>
            <a:xfrm flipV="1">
              <a:off x="4430241" y="1576796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7187CE9-85A3-4231-B72D-463009291564}"/>
                </a:ext>
              </a:extLst>
            </p:cNvPr>
            <p:cNvCxnSpPr/>
            <p:nvPr/>
          </p:nvCxnSpPr>
          <p:spPr>
            <a:xfrm flipV="1">
              <a:off x="4430365" y="2179145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BF88E-9DEA-4D82-B021-8BB7F11C9458}"/>
                </a:ext>
              </a:extLst>
            </p:cNvPr>
            <p:cNvGrpSpPr/>
            <p:nvPr/>
          </p:nvGrpSpPr>
          <p:grpSpPr>
            <a:xfrm>
              <a:off x="4574371" y="1552827"/>
              <a:ext cx="155260" cy="57913"/>
              <a:chOff x="755184" y="3421002"/>
              <a:chExt cx="79555" cy="27432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4AE562BD-DF0A-45BB-9A99-E34EE14E67BA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BB0E1070-7DC0-4020-A0B9-09CE3CF2D9C5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6C87677-0775-498A-ACF3-A611948086EF}"/>
                </a:ext>
              </a:extLst>
            </p:cNvPr>
            <p:cNvCxnSpPr/>
            <p:nvPr/>
          </p:nvCxnSpPr>
          <p:spPr>
            <a:xfrm flipV="1">
              <a:off x="4430241" y="1862125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A10E3913-798E-4BC3-A227-4261EECDCF9E}"/>
                </a:ext>
              </a:extLst>
            </p:cNvPr>
            <p:cNvSpPr/>
            <p:nvPr/>
          </p:nvSpPr>
          <p:spPr>
            <a:xfrm flipV="1">
              <a:off x="6041656" y="1827407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B3D8D4D-F207-4AF7-A71C-F7F502E5A77D}"/>
                </a:ext>
              </a:extLst>
            </p:cNvPr>
            <p:cNvCxnSpPr/>
            <p:nvPr/>
          </p:nvCxnSpPr>
          <p:spPr>
            <a:xfrm flipV="1">
              <a:off x="4430241" y="1726226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18340288-EF46-41BD-A35F-EE9CE90464CB}"/>
                </a:ext>
              </a:extLst>
            </p:cNvPr>
            <p:cNvSpPr/>
            <p:nvPr/>
          </p:nvSpPr>
          <p:spPr>
            <a:xfrm flipV="1">
              <a:off x="4479931" y="1702848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B06AC33-CC51-458A-B308-42D1CB06F7C3}"/>
                </a:ext>
              </a:extLst>
            </p:cNvPr>
            <p:cNvCxnSpPr/>
            <p:nvPr/>
          </p:nvCxnSpPr>
          <p:spPr>
            <a:xfrm flipV="1">
              <a:off x="4430241" y="1331952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BAE4D90-E8B2-44BD-A674-3821EDE3457D}"/>
                </a:ext>
              </a:extLst>
            </p:cNvPr>
            <p:cNvSpPr/>
            <p:nvPr/>
          </p:nvSpPr>
          <p:spPr>
            <a:xfrm flipV="1">
              <a:off x="5612405" y="129560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A272D9-E454-4688-8F52-C6AD6ACAC992}"/>
                </a:ext>
              </a:extLst>
            </p:cNvPr>
            <p:cNvSpPr/>
            <p:nvPr/>
          </p:nvSpPr>
          <p:spPr>
            <a:xfrm flipV="1">
              <a:off x="5957536" y="129540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9DBD204-1CF1-4833-B22F-74B137EFCAD4}"/>
                </a:ext>
              </a:extLst>
            </p:cNvPr>
            <p:cNvCxnSpPr/>
            <p:nvPr/>
          </p:nvCxnSpPr>
          <p:spPr>
            <a:xfrm flipV="1">
              <a:off x="4430241" y="1196009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3119F5B-7265-4E1C-9A98-C389C7C858F0}"/>
                </a:ext>
              </a:extLst>
            </p:cNvPr>
            <p:cNvSpPr/>
            <p:nvPr/>
          </p:nvSpPr>
          <p:spPr>
            <a:xfrm flipV="1">
              <a:off x="5864591" y="1170492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5D3BA22-3626-416D-9B7B-E594FEF2EEB4}"/>
                </a:ext>
              </a:extLst>
            </p:cNvPr>
            <p:cNvSpPr/>
            <p:nvPr/>
          </p:nvSpPr>
          <p:spPr>
            <a:xfrm flipV="1">
              <a:off x="5618090" y="2322047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5EADD5A-F44C-4993-9318-9E1EBD4804DB}"/>
                </a:ext>
              </a:extLst>
            </p:cNvPr>
            <p:cNvSpPr/>
            <p:nvPr/>
          </p:nvSpPr>
          <p:spPr>
            <a:xfrm flipV="1">
              <a:off x="5705452" y="2156598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1AC2332-0008-4D87-B25E-5B83740A6AEF}"/>
                </a:ext>
              </a:extLst>
            </p:cNvPr>
            <p:cNvGrpSpPr/>
            <p:nvPr/>
          </p:nvGrpSpPr>
          <p:grpSpPr>
            <a:xfrm>
              <a:off x="5419028" y="670524"/>
              <a:ext cx="155260" cy="57913"/>
              <a:chOff x="755184" y="3421002"/>
              <a:chExt cx="79555" cy="27432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0474FB28-9362-41C6-9912-A7095359E723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9DFA2BFC-499D-47C8-BC62-CB998F987E63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20A7777-A831-4F65-A402-EFAB708B9C94}"/>
                </a:ext>
              </a:extLst>
            </p:cNvPr>
            <p:cNvCxnSpPr/>
            <p:nvPr/>
          </p:nvCxnSpPr>
          <p:spPr>
            <a:xfrm flipV="1">
              <a:off x="4436700" y="1069761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CECE300-0F14-4E85-B64F-A51D96BBA59E}"/>
                </a:ext>
              </a:extLst>
            </p:cNvPr>
            <p:cNvSpPr/>
            <p:nvPr/>
          </p:nvSpPr>
          <p:spPr>
            <a:xfrm flipV="1">
              <a:off x="5324590" y="1046383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6C337AE-DBE0-4519-8D67-B9E288CE11E5}"/>
                </a:ext>
              </a:extLst>
            </p:cNvPr>
            <p:cNvCxnSpPr/>
            <p:nvPr/>
          </p:nvCxnSpPr>
          <p:spPr>
            <a:xfrm flipV="1">
              <a:off x="4436700" y="546605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997AD82-7B65-428A-967D-8E9242E44CAC}"/>
                </a:ext>
              </a:extLst>
            </p:cNvPr>
            <p:cNvSpPr/>
            <p:nvPr/>
          </p:nvSpPr>
          <p:spPr>
            <a:xfrm flipV="1">
              <a:off x="5759107" y="531692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Right Brace 198">
              <a:extLst>
                <a:ext uri="{FF2B5EF4-FFF2-40B4-BE49-F238E27FC236}">
                  <a16:creationId xmlns:a16="http://schemas.microsoft.com/office/drawing/2014/main" id="{CB684E23-D2CB-4C2A-B170-2C90E18B9F74}"/>
                </a:ext>
              </a:extLst>
            </p:cNvPr>
            <p:cNvSpPr/>
            <p:nvPr/>
          </p:nvSpPr>
          <p:spPr>
            <a:xfrm>
              <a:off x="6170596" y="531692"/>
              <a:ext cx="45718" cy="19389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DCBC863-4922-483C-A3BB-E56964E0FC93}"/>
                </a:ext>
              </a:extLst>
            </p:cNvPr>
            <p:cNvSpPr txBox="1"/>
            <p:nvPr/>
          </p:nvSpPr>
          <p:spPr>
            <a:xfrm>
              <a:off x="3849419" y="503371"/>
              <a:ext cx="594307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7DE977D-37A8-4338-9C3E-36977F0E5D47}"/>
                </a:ext>
              </a:extLst>
            </p:cNvPr>
            <p:cNvCxnSpPr/>
            <p:nvPr/>
          </p:nvCxnSpPr>
          <p:spPr>
            <a:xfrm>
              <a:off x="4427367" y="626828"/>
              <a:ext cx="172625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CBFB923-A52A-47DC-9259-A00DFDBE932E}"/>
                </a:ext>
              </a:extLst>
            </p:cNvPr>
            <p:cNvCxnSpPr/>
            <p:nvPr/>
          </p:nvCxnSpPr>
          <p:spPr>
            <a:xfrm flipV="1">
              <a:off x="7671687" y="679010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B04DF8F-83D4-4A09-B10D-100893B44398}"/>
                </a:ext>
              </a:extLst>
            </p:cNvPr>
            <p:cNvCxnSpPr/>
            <p:nvPr/>
          </p:nvCxnSpPr>
          <p:spPr>
            <a:xfrm flipV="1">
              <a:off x="7660169" y="232265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8E1D733-09C9-48D3-BE22-A665DB5A32C6}"/>
                </a:ext>
              </a:extLst>
            </p:cNvPr>
            <p:cNvCxnSpPr/>
            <p:nvPr/>
          </p:nvCxnSpPr>
          <p:spPr>
            <a:xfrm flipV="1">
              <a:off x="7666519" y="245938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88E4A64-7078-431D-B96B-662733C5356D}"/>
                </a:ext>
              </a:extLst>
            </p:cNvPr>
            <p:cNvSpPr/>
            <p:nvPr/>
          </p:nvSpPr>
          <p:spPr>
            <a:xfrm flipV="1">
              <a:off x="8452686" y="243600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B113190-1F19-4746-ADC4-6E9B25E8B27E}"/>
                </a:ext>
              </a:extLst>
            </p:cNvPr>
            <p:cNvSpPr/>
            <p:nvPr/>
          </p:nvSpPr>
          <p:spPr>
            <a:xfrm flipV="1">
              <a:off x="8554408" y="243600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D441937-547C-4688-83EB-D8C0F75978A5}"/>
                </a:ext>
              </a:extLst>
            </p:cNvPr>
            <p:cNvCxnSpPr/>
            <p:nvPr/>
          </p:nvCxnSpPr>
          <p:spPr>
            <a:xfrm flipV="1">
              <a:off x="7665228" y="1555796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F7C56A9-BE25-4A6A-BAD8-F54AD8980EDE}"/>
                </a:ext>
              </a:extLst>
            </p:cNvPr>
            <p:cNvCxnSpPr/>
            <p:nvPr/>
          </p:nvCxnSpPr>
          <p:spPr>
            <a:xfrm flipV="1">
              <a:off x="7665352" y="2158145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D7DC29F-F8A4-460F-A3D7-C170274AD602}"/>
                </a:ext>
              </a:extLst>
            </p:cNvPr>
            <p:cNvGrpSpPr/>
            <p:nvPr/>
          </p:nvGrpSpPr>
          <p:grpSpPr>
            <a:xfrm>
              <a:off x="7809357" y="1531828"/>
              <a:ext cx="155260" cy="57913"/>
              <a:chOff x="755184" y="3421002"/>
              <a:chExt cx="79555" cy="27432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4245C25-33D9-441D-91DE-9DC89C131623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9DF1D750-A68E-42CA-AD90-8D8C15DD56FF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F2B79A4-979D-4888-9E17-0CF7E3A06D9D}"/>
                </a:ext>
              </a:extLst>
            </p:cNvPr>
            <p:cNvCxnSpPr/>
            <p:nvPr/>
          </p:nvCxnSpPr>
          <p:spPr>
            <a:xfrm flipV="1">
              <a:off x="7665228" y="184112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BD0CCA1-B80D-4499-8E18-2C8138990588}"/>
                </a:ext>
              </a:extLst>
            </p:cNvPr>
            <p:cNvSpPr/>
            <p:nvPr/>
          </p:nvSpPr>
          <p:spPr>
            <a:xfrm flipV="1">
              <a:off x="9276642" y="180640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43FA390-1182-40AE-BF45-802EDA9F64B9}"/>
                </a:ext>
              </a:extLst>
            </p:cNvPr>
            <p:cNvCxnSpPr/>
            <p:nvPr/>
          </p:nvCxnSpPr>
          <p:spPr>
            <a:xfrm flipV="1">
              <a:off x="7665228" y="170522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3B7338A-580F-425E-A885-B671A6A34019}"/>
                </a:ext>
              </a:extLst>
            </p:cNvPr>
            <p:cNvSpPr/>
            <p:nvPr/>
          </p:nvSpPr>
          <p:spPr>
            <a:xfrm flipV="1">
              <a:off x="7714917" y="168185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A4AD67A-0562-4154-8389-F618840D220E}"/>
                </a:ext>
              </a:extLst>
            </p:cNvPr>
            <p:cNvCxnSpPr/>
            <p:nvPr/>
          </p:nvCxnSpPr>
          <p:spPr>
            <a:xfrm flipV="1">
              <a:off x="7665228" y="1310954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0C4BB9A-9AF5-40D1-A801-B15C479AB71F}"/>
                </a:ext>
              </a:extLst>
            </p:cNvPr>
            <p:cNvSpPr/>
            <p:nvPr/>
          </p:nvSpPr>
          <p:spPr>
            <a:xfrm flipV="1">
              <a:off x="8847392" y="127460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6565791-A882-45FA-9671-ABD8AF8F3E25}"/>
                </a:ext>
              </a:extLst>
            </p:cNvPr>
            <p:cNvSpPr/>
            <p:nvPr/>
          </p:nvSpPr>
          <p:spPr>
            <a:xfrm flipV="1">
              <a:off x="9192523" y="1274408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767E789-EF82-49C4-AA80-A46CDFFDAE8F}"/>
                </a:ext>
              </a:extLst>
            </p:cNvPr>
            <p:cNvCxnSpPr/>
            <p:nvPr/>
          </p:nvCxnSpPr>
          <p:spPr>
            <a:xfrm flipV="1">
              <a:off x="7665228" y="1175009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CE8A9C2E-6072-4EE5-B65B-C9076D44078E}"/>
                </a:ext>
              </a:extLst>
            </p:cNvPr>
            <p:cNvSpPr/>
            <p:nvPr/>
          </p:nvSpPr>
          <p:spPr>
            <a:xfrm flipV="1">
              <a:off x="9099578" y="114949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A94A1DE6-609D-4D32-B2A8-46FBB8992E29}"/>
                </a:ext>
              </a:extLst>
            </p:cNvPr>
            <p:cNvSpPr/>
            <p:nvPr/>
          </p:nvSpPr>
          <p:spPr>
            <a:xfrm flipV="1">
              <a:off x="8853077" y="230104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8C15463-EAC8-4AEB-96B9-7A61D5864B80}"/>
                </a:ext>
              </a:extLst>
            </p:cNvPr>
            <p:cNvSpPr/>
            <p:nvPr/>
          </p:nvSpPr>
          <p:spPr>
            <a:xfrm flipV="1">
              <a:off x="8940439" y="213560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38E675-DC3C-4CE4-B97C-E1433116FA44}"/>
                </a:ext>
              </a:extLst>
            </p:cNvPr>
            <p:cNvGrpSpPr/>
            <p:nvPr/>
          </p:nvGrpSpPr>
          <p:grpSpPr>
            <a:xfrm>
              <a:off x="8654015" y="649526"/>
              <a:ext cx="155260" cy="57913"/>
              <a:chOff x="755184" y="3421002"/>
              <a:chExt cx="79555" cy="27432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1C63FBE9-C86C-4E8B-8E26-703C68C6FE89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B57C6DAA-6712-4D91-BCAA-B6C482E50ADE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B18C4D7-23D3-44F1-A7B5-494FAC6E6CBA}"/>
                </a:ext>
              </a:extLst>
            </p:cNvPr>
            <p:cNvCxnSpPr/>
            <p:nvPr/>
          </p:nvCxnSpPr>
          <p:spPr>
            <a:xfrm flipV="1">
              <a:off x="7671687" y="1048763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2991FFB6-2C34-488C-A56A-9E0FA724336A}"/>
                </a:ext>
              </a:extLst>
            </p:cNvPr>
            <p:cNvSpPr/>
            <p:nvPr/>
          </p:nvSpPr>
          <p:spPr>
            <a:xfrm flipV="1">
              <a:off x="8559577" y="1025383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7B5968A-AE62-4369-9C1A-AD850C28D84F}"/>
                </a:ext>
              </a:extLst>
            </p:cNvPr>
            <p:cNvCxnSpPr/>
            <p:nvPr/>
          </p:nvCxnSpPr>
          <p:spPr>
            <a:xfrm flipV="1">
              <a:off x="7671687" y="525605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CC2BB90-F9DF-458E-96B6-AABD71E9B6CF}"/>
                </a:ext>
              </a:extLst>
            </p:cNvPr>
            <p:cNvSpPr/>
            <p:nvPr/>
          </p:nvSpPr>
          <p:spPr>
            <a:xfrm flipV="1">
              <a:off x="8994092" y="51069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Left Bracket 225">
              <a:extLst>
                <a:ext uri="{FF2B5EF4-FFF2-40B4-BE49-F238E27FC236}">
                  <a16:creationId xmlns:a16="http://schemas.microsoft.com/office/drawing/2014/main" id="{CCEA6848-322D-4FC8-9260-EACDDB69F09F}"/>
                </a:ext>
              </a:extLst>
            </p:cNvPr>
            <p:cNvSpPr/>
            <p:nvPr/>
          </p:nvSpPr>
          <p:spPr>
            <a:xfrm>
              <a:off x="7625972" y="1021627"/>
              <a:ext cx="45718" cy="22260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4193A16-9169-4333-8450-18B139C712C0}"/>
                </a:ext>
              </a:extLst>
            </p:cNvPr>
            <p:cNvSpPr txBox="1"/>
            <p:nvPr/>
          </p:nvSpPr>
          <p:spPr>
            <a:xfrm>
              <a:off x="7405159" y="985239"/>
              <a:ext cx="163392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28" name="Left Bracket 227">
              <a:extLst>
                <a:ext uri="{FF2B5EF4-FFF2-40B4-BE49-F238E27FC236}">
                  <a16:creationId xmlns:a16="http://schemas.microsoft.com/office/drawing/2014/main" id="{31AE7B08-0311-4044-AA11-5ED1110A8750}"/>
                </a:ext>
              </a:extLst>
            </p:cNvPr>
            <p:cNvSpPr/>
            <p:nvPr/>
          </p:nvSpPr>
          <p:spPr>
            <a:xfrm>
              <a:off x="7625376" y="1268765"/>
              <a:ext cx="45718" cy="22260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A99CDAB-B046-4086-AE25-F38E393D3C5B}"/>
                </a:ext>
              </a:extLst>
            </p:cNvPr>
            <p:cNvSpPr txBox="1"/>
            <p:nvPr/>
          </p:nvSpPr>
          <p:spPr>
            <a:xfrm>
              <a:off x="7398675" y="1251891"/>
              <a:ext cx="163392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F3A9C9-5378-4A5A-871E-444542EBE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5790" y="1245734"/>
              <a:ext cx="1660030" cy="1650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Right Brace 230">
              <a:extLst>
                <a:ext uri="{FF2B5EF4-FFF2-40B4-BE49-F238E27FC236}">
                  <a16:creationId xmlns:a16="http://schemas.microsoft.com/office/drawing/2014/main" id="{E2F771CF-BDD2-45DC-A1E1-9B7F1D28E0F8}"/>
                </a:ext>
              </a:extLst>
            </p:cNvPr>
            <p:cNvSpPr/>
            <p:nvPr/>
          </p:nvSpPr>
          <p:spPr>
            <a:xfrm>
              <a:off x="9414336" y="1019580"/>
              <a:ext cx="45718" cy="331370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E8F9B0F-B331-4B80-B118-27B703A53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122" y="1054340"/>
              <a:ext cx="106893" cy="189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0E314A5-74A6-4417-965F-46320A34D710}"/>
                </a:ext>
              </a:extLst>
            </p:cNvPr>
            <p:cNvCxnSpPr>
              <a:cxnSpLocks/>
            </p:cNvCxnSpPr>
            <p:nvPr/>
          </p:nvCxnSpPr>
          <p:spPr>
            <a:xfrm>
              <a:off x="8572277" y="1047990"/>
              <a:ext cx="147975" cy="189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1FBAB6D-2FA6-472A-8D3E-C2991D93F35C}"/>
                </a:ext>
              </a:extLst>
            </p:cNvPr>
            <p:cNvSpPr txBox="1"/>
            <p:nvPr/>
          </p:nvSpPr>
          <p:spPr>
            <a:xfrm>
              <a:off x="9501000" y="939044"/>
              <a:ext cx="669340" cy="6924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Temp. Depth range 2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E88EB96-A6C1-4538-8699-9DE5F340ECE3}"/>
                </a:ext>
              </a:extLst>
            </p:cNvPr>
            <p:cNvCxnSpPr/>
            <p:nvPr/>
          </p:nvCxnSpPr>
          <p:spPr>
            <a:xfrm>
              <a:off x="7664969" y="600174"/>
              <a:ext cx="172625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79BD0E9A-4550-4557-A199-B36BFAC1799A}"/>
                </a:ext>
              </a:extLst>
            </p:cNvPr>
            <p:cNvSpPr txBox="1"/>
            <p:nvPr/>
          </p:nvSpPr>
          <p:spPr>
            <a:xfrm>
              <a:off x="9468396" y="381816"/>
              <a:ext cx="669340" cy="461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0A7CB45-5D5D-43B5-A962-8DBFC55124EA}"/>
                </a:ext>
              </a:extLst>
            </p:cNvPr>
            <p:cNvSpPr txBox="1"/>
            <p:nvPr/>
          </p:nvSpPr>
          <p:spPr>
            <a:xfrm>
              <a:off x="7092898" y="465313"/>
              <a:ext cx="594307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F1BFB0FC-A0A0-459B-9698-A0F6B7F7D40E}"/>
                </a:ext>
              </a:extLst>
            </p:cNvPr>
            <p:cNvSpPr txBox="1"/>
            <p:nvPr/>
          </p:nvSpPr>
          <p:spPr>
            <a:xfrm>
              <a:off x="1214131" y="3142364"/>
              <a:ext cx="1716504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ACC8A00-6041-414F-A59F-8EA9C0F71295}"/>
                </a:ext>
              </a:extLst>
            </p:cNvPr>
            <p:cNvSpPr txBox="1"/>
            <p:nvPr/>
          </p:nvSpPr>
          <p:spPr>
            <a:xfrm>
              <a:off x="4468756" y="3129026"/>
              <a:ext cx="1716504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(ii)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185B8941-8F1D-4B4E-BA3D-25E58C4B194E}"/>
                </a:ext>
              </a:extLst>
            </p:cNvPr>
            <p:cNvSpPr txBox="1"/>
            <p:nvPr/>
          </p:nvSpPr>
          <p:spPr>
            <a:xfrm>
              <a:off x="7698949" y="3136829"/>
              <a:ext cx="1716504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(iii)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C6E3A2-D45B-4AFD-B32E-01A2346E5F3A}"/>
                </a:ext>
              </a:extLst>
            </p:cNvPr>
            <p:cNvCxnSpPr/>
            <p:nvPr/>
          </p:nvCxnSpPr>
          <p:spPr>
            <a:xfrm flipV="1">
              <a:off x="1213995" y="3062500"/>
              <a:ext cx="1745870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9319F2C0-FA78-4931-BE8E-D425309C346A}"/>
                </a:ext>
              </a:extLst>
            </p:cNvPr>
            <p:cNvSpPr txBox="1"/>
            <p:nvPr/>
          </p:nvSpPr>
          <p:spPr>
            <a:xfrm>
              <a:off x="3058055" y="2949134"/>
              <a:ext cx="607340" cy="263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2EFABC3-7333-4F3A-B78D-1551C5938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0557" y="2594800"/>
              <a:ext cx="0" cy="2626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49147F2-EE62-4CD1-A55C-25FC1E4FB90D}"/>
                </a:ext>
              </a:extLst>
            </p:cNvPr>
            <p:cNvSpPr txBox="1"/>
            <p:nvPr/>
          </p:nvSpPr>
          <p:spPr>
            <a:xfrm>
              <a:off x="1128129" y="2774894"/>
              <a:ext cx="979062" cy="263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6A1935C-51B0-4208-97CA-11C769D83B9F}"/>
                </a:ext>
              </a:extLst>
            </p:cNvPr>
            <p:cNvCxnSpPr/>
            <p:nvPr/>
          </p:nvCxnSpPr>
          <p:spPr>
            <a:xfrm flipV="1">
              <a:off x="4431532" y="3062077"/>
              <a:ext cx="1745870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F451F6A-2EEA-45E9-AF5B-27048803E212}"/>
                </a:ext>
              </a:extLst>
            </p:cNvPr>
            <p:cNvSpPr txBox="1"/>
            <p:nvPr/>
          </p:nvSpPr>
          <p:spPr>
            <a:xfrm>
              <a:off x="6275592" y="2948712"/>
              <a:ext cx="607340" cy="263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C52422-3092-45CE-A781-4E476B58F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8093" y="2594381"/>
              <a:ext cx="0" cy="2626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3F49956-7411-47C4-85FA-D51C24BBB4DF}"/>
                </a:ext>
              </a:extLst>
            </p:cNvPr>
            <p:cNvSpPr txBox="1"/>
            <p:nvPr/>
          </p:nvSpPr>
          <p:spPr>
            <a:xfrm>
              <a:off x="4345665" y="2774477"/>
              <a:ext cx="1054685" cy="263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E922E9D-43FD-4C6E-B670-DA9B72B89FDC}"/>
                </a:ext>
              </a:extLst>
            </p:cNvPr>
            <p:cNvCxnSpPr/>
            <p:nvPr/>
          </p:nvCxnSpPr>
          <p:spPr>
            <a:xfrm flipV="1">
              <a:off x="7671120" y="3062080"/>
              <a:ext cx="1745870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88643B1-2847-4699-99FE-C91FA23EF129}"/>
                </a:ext>
              </a:extLst>
            </p:cNvPr>
            <p:cNvSpPr txBox="1"/>
            <p:nvPr/>
          </p:nvSpPr>
          <p:spPr>
            <a:xfrm>
              <a:off x="9515180" y="2948717"/>
              <a:ext cx="607340" cy="263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A8CE448-9C6D-4D7B-B3D5-7FBFABCF1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7683" y="2594382"/>
              <a:ext cx="0" cy="2626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C8313B2-0378-4676-BCA5-477CCE732DD1}"/>
                </a:ext>
              </a:extLst>
            </p:cNvPr>
            <p:cNvSpPr txBox="1"/>
            <p:nvPr/>
          </p:nvSpPr>
          <p:spPr>
            <a:xfrm>
              <a:off x="7585254" y="2774477"/>
              <a:ext cx="969151" cy="263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DD1C44-0618-49F4-B65E-0AA4897E58C0}"/>
              </a:ext>
            </a:extLst>
          </p:cNvPr>
          <p:cNvGrpSpPr/>
          <p:nvPr/>
        </p:nvGrpSpPr>
        <p:grpSpPr>
          <a:xfrm>
            <a:off x="2234251" y="3600172"/>
            <a:ext cx="6592049" cy="1949359"/>
            <a:chOff x="952020" y="3820404"/>
            <a:chExt cx="9202088" cy="28468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6999E2-13E2-4501-8C93-15A0536794F1}"/>
                </a:ext>
              </a:extLst>
            </p:cNvPr>
            <p:cNvSpPr txBox="1"/>
            <p:nvPr/>
          </p:nvSpPr>
          <p:spPr>
            <a:xfrm>
              <a:off x="3061745" y="4083486"/>
              <a:ext cx="669339" cy="471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28A0432-4B1D-4879-BB10-4665EC6B6B90}"/>
                </a:ext>
              </a:extLst>
            </p:cNvPr>
            <p:cNvCxnSpPr/>
            <p:nvPr/>
          </p:nvCxnSpPr>
          <p:spPr>
            <a:xfrm flipV="1">
              <a:off x="1231496" y="4078242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AB43AB-2BCB-499A-8FE5-C271774220F4}"/>
                </a:ext>
              </a:extLst>
            </p:cNvPr>
            <p:cNvCxnSpPr/>
            <p:nvPr/>
          </p:nvCxnSpPr>
          <p:spPr>
            <a:xfrm flipV="1">
              <a:off x="1219978" y="5721893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0210BE-D051-4159-8152-2140DCC5B042}"/>
                </a:ext>
              </a:extLst>
            </p:cNvPr>
            <p:cNvCxnSpPr/>
            <p:nvPr/>
          </p:nvCxnSpPr>
          <p:spPr>
            <a:xfrm flipV="1">
              <a:off x="1226328" y="5858624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2AAAA3-C697-47C9-8688-5FDB4A1CB4F9}"/>
                </a:ext>
              </a:extLst>
            </p:cNvPr>
            <p:cNvSpPr/>
            <p:nvPr/>
          </p:nvSpPr>
          <p:spPr>
            <a:xfrm flipV="1">
              <a:off x="2012495" y="583524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190C557-2891-4A28-B82C-4AAAEE3B739C}"/>
                </a:ext>
              </a:extLst>
            </p:cNvPr>
            <p:cNvSpPr/>
            <p:nvPr/>
          </p:nvSpPr>
          <p:spPr>
            <a:xfrm flipV="1">
              <a:off x="2114218" y="583524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B9BFA7-BC31-47D2-A431-C388E7D38077}"/>
                </a:ext>
              </a:extLst>
            </p:cNvPr>
            <p:cNvCxnSpPr/>
            <p:nvPr/>
          </p:nvCxnSpPr>
          <p:spPr>
            <a:xfrm flipV="1">
              <a:off x="1225037" y="4955031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CDA2E9-2515-41C4-9CCE-B666757126CC}"/>
                </a:ext>
              </a:extLst>
            </p:cNvPr>
            <p:cNvCxnSpPr/>
            <p:nvPr/>
          </p:nvCxnSpPr>
          <p:spPr>
            <a:xfrm flipV="1">
              <a:off x="1225161" y="5557381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DF131C0-365F-430F-885C-98B9D43B318B}"/>
                </a:ext>
              </a:extLst>
            </p:cNvPr>
            <p:cNvGrpSpPr/>
            <p:nvPr/>
          </p:nvGrpSpPr>
          <p:grpSpPr>
            <a:xfrm>
              <a:off x="1369167" y="4931063"/>
              <a:ext cx="155261" cy="57913"/>
              <a:chOff x="755184" y="3421002"/>
              <a:chExt cx="79555" cy="2743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E0B8888-9FDC-4857-9D32-CFBAEB70E97F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288D630B-492C-4252-B71A-89308A950A91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E6F429-AB77-4A91-812B-F3179AEA6713}"/>
                </a:ext>
              </a:extLst>
            </p:cNvPr>
            <p:cNvCxnSpPr/>
            <p:nvPr/>
          </p:nvCxnSpPr>
          <p:spPr>
            <a:xfrm flipV="1">
              <a:off x="1225037" y="5240362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9CC94DA-1E5A-446B-902D-545A52C01D24}"/>
                </a:ext>
              </a:extLst>
            </p:cNvPr>
            <p:cNvSpPr/>
            <p:nvPr/>
          </p:nvSpPr>
          <p:spPr>
            <a:xfrm flipV="1">
              <a:off x="2836451" y="520564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0627FA-695C-4452-981E-482B0B30FBF6}"/>
                </a:ext>
              </a:extLst>
            </p:cNvPr>
            <p:cNvCxnSpPr/>
            <p:nvPr/>
          </p:nvCxnSpPr>
          <p:spPr>
            <a:xfrm flipV="1">
              <a:off x="1225037" y="5104462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8A7CAF-72F3-4B05-8F2F-F37770C65007}"/>
                </a:ext>
              </a:extLst>
            </p:cNvPr>
            <p:cNvSpPr/>
            <p:nvPr/>
          </p:nvSpPr>
          <p:spPr>
            <a:xfrm flipV="1">
              <a:off x="1274727" y="508108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999D08-D60D-4417-8B07-12280A6895F3}"/>
                </a:ext>
              </a:extLst>
            </p:cNvPr>
            <p:cNvCxnSpPr/>
            <p:nvPr/>
          </p:nvCxnSpPr>
          <p:spPr>
            <a:xfrm flipV="1">
              <a:off x="1225037" y="4710188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67B872-6160-4673-B6A5-C7D4AACD367E}"/>
                </a:ext>
              </a:extLst>
            </p:cNvPr>
            <p:cNvSpPr/>
            <p:nvPr/>
          </p:nvSpPr>
          <p:spPr>
            <a:xfrm flipV="1">
              <a:off x="2407201" y="4673843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66B3575-DB9D-4FC2-A629-F0C721D3E244}"/>
                </a:ext>
              </a:extLst>
            </p:cNvPr>
            <p:cNvSpPr/>
            <p:nvPr/>
          </p:nvSpPr>
          <p:spPr>
            <a:xfrm flipV="1">
              <a:off x="2752333" y="467364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D7E521-4995-4034-BA7C-9C8136161317}"/>
                </a:ext>
              </a:extLst>
            </p:cNvPr>
            <p:cNvCxnSpPr/>
            <p:nvPr/>
          </p:nvCxnSpPr>
          <p:spPr>
            <a:xfrm flipV="1">
              <a:off x="1225037" y="4574243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FBE90A3-0119-4EA8-AF22-B9FCA0A92AD0}"/>
                </a:ext>
              </a:extLst>
            </p:cNvPr>
            <p:cNvSpPr/>
            <p:nvPr/>
          </p:nvSpPr>
          <p:spPr>
            <a:xfrm flipV="1">
              <a:off x="2659387" y="4548727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AB2EAF4-2B62-4531-BD78-D1A3E40B4E2F}"/>
                </a:ext>
              </a:extLst>
            </p:cNvPr>
            <p:cNvSpPr/>
            <p:nvPr/>
          </p:nvSpPr>
          <p:spPr>
            <a:xfrm flipV="1">
              <a:off x="2412887" y="570028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CB2612-A34C-41DC-8DE1-7C7F7D2FD69D}"/>
                </a:ext>
              </a:extLst>
            </p:cNvPr>
            <p:cNvSpPr/>
            <p:nvPr/>
          </p:nvSpPr>
          <p:spPr>
            <a:xfrm flipV="1">
              <a:off x="2500248" y="5534835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072AB4E-0703-46F1-950E-813D3C32CC81}"/>
                </a:ext>
              </a:extLst>
            </p:cNvPr>
            <p:cNvGrpSpPr/>
            <p:nvPr/>
          </p:nvGrpSpPr>
          <p:grpSpPr>
            <a:xfrm>
              <a:off x="2213825" y="4048758"/>
              <a:ext cx="155261" cy="57913"/>
              <a:chOff x="755184" y="3421002"/>
              <a:chExt cx="79555" cy="2743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CA39DF38-E8FD-4069-A4C7-D064742AE051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9B17A4AB-79E6-48B8-9C23-A50A5E63B7E5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CB19516-3B8D-476D-BEEA-7A8C9A4CE1FA}"/>
                </a:ext>
              </a:extLst>
            </p:cNvPr>
            <p:cNvCxnSpPr/>
            <p:nvPr/>
          </p:nvCxnSpPr>
          <p:spPr>
            <a:xfrm flipV="1">
              <a:off x="1231496" y="4447996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89CB9E7-E47D-4CC6-AE49-76FD04201922}"/>
                </a:ext>
              </a:extLst>
            </p:cNvPr>
            <p:cNvSpPr/>
            <p:nvPr/>
          </p:nvSpPr>
          <p:spPr>
            <a:xfrm flipV="1">
              <a:off x="2119387" y="4424617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B61CCF-89D0-4FAE-AB2B-2CD5358D67B6}"/>
                </a:ext>
              </a:extLst>
            </p:cNvPr>
            <p:cNvCxnSpPr/>
            <p:nvPr/>
          </p:nvCxnSpPr>
          <p:spPr>
            <a:xfrm flipV="1">
              <a:off x="1231496" y="3924838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F97A71C-1B22-4A31-BDFA-22CED0283681}"/>
                </a:ext>
              </a:extLst>
            </p:cNvPr>
            <p:cNvSpPr/>
            <p:nvPr/>
          </p:nvSpPr>
          <p:spPr>
            <a:xfrm flipV="1">
              <a:off x="2553902" y="390992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Left Bracket 43">
              <a:extLst>
                <a:ext uri="{FF2B5EF4-FFF2-40B4-BE49-F238E27FC236}">
                  <a16:creationId xmlns:a16="http://schemas.microsoft.com/office/drawing/2014/main" id="{0DD07773-8ACC-4538-A31C-4031107DB478}"/>
                </a:ext>
              </a:extLst>
            </p:cNvPr>
            <p:cNvSpPr/>
            <p:nvPr/>
          </p:nvSpPr>
          <p:spPr>
            <a:xfrm>
              <a:off x="1178789" y="3913634"/>
              <a:ext cx="52178" cy="469741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3E59507-F15A-4CC8-BE3F-C9A02E18F661}"/>
                </a:ext>
              </a:extLst>
            </p:cNvPr>
            <p:cNvSpPr txBox="1"/>
            <p:nvPr/>
          </p:nvSpPr>
          <p:spPr>
            <a:xfrm>
              <a:off x="952020" y="4140191"/>
              <a:ext cx="163392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44B20A-391D-46C7-A7B7-4057C2BC637F}"/>
                </a:ext>
              </a:extLst>
            </p:cNvPr>
            <p:cNvCxnSpPr/>
            <p:nvPr/>
          </p:nvCxnSpPr>
          <p:spPr>
            <a:xfrm>
              <a:off x="1231496" y="4401757"/>
              <a:ext cx="172625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7D84B938-558D-4355-8F8F-867E903B7DAA}"/>
                </a:ext>
              </a:extLst>
            </p:cNvPr>
            <p:cNvSpPr/>
            <p:nvPr/>
          </p:nvSpPr>
          <p:spPr>
            <a:xfrm>
              <a:off x="2965391" y="3909926"/>
              <a:ext cx="45719" cy="82162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123982A-D325-4B69-B396-321B17551B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5343" y="3945674"/>
              <a:ext cx="335960" cy="444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17CB0DC-8CBB-4207-9B77-1D70389292C5}"/>
                </a:ext>
              </a:extLst>
            </p:cNvPr>
            <p:cNvCxnSpPr>
              <a:cxnSpLocks/>
            </p:cNvCxnSpPr>
            <p:nvPr/>
          </p:nvCxnSpPr>
          <p:spPr>
            <a:xfrm>
              <a:off x="2566086" y="3932819"/>
              <a:ext cx="364551" cy="4759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0007FEF-EE2A-4B85-BDF7-F15570198999}"/>
                </a:ext>
              </a:extLst>
            </p:cNvPr>
            <p:cNvCxnSpPr/>
            <p:nvPr/>
          </p:nvCxnSpPr>
          <p:spPr>
            <a:xfrm flipV="1">
              <a:off x="4448895" y="4037000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D32432B-D8A8-497F-970E-6737E6978B69}"/>
                </a:ext>
              </a:extLst>
            </p:cNvPr>
            <p:cNvCxnSpPr/>
            <p:nvPr/>
          </p:nvCxnSpPr>
          <p:spPr>
            <a:xfrm flipV="1">
              <a:off x="4437377" y="5680651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0F022E7-CB5B-45FA-BCF7-6FC6901D919C}"/>
                </a:ext>
              </a:extLst>
            </p:cNvPr>
            <p:cNvCxnSpPr/>
            <p:nvPr/>
          </p:nvCxnSpPr>
          <p:spPr>
            <a:xfrm flipV="1">
              <a:off x="4443727" y="5817382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D9674FA-8D60-4C61-A16D-873A4295F7B2}"/>
                </a:ext>
              </a:extLst>
            </p:cNvPr>
            <p:cNvSpPr/>
            <p:nvPr/>
          </p:nvSpPr>
          <p:spPr>
            <a:xfrm flipV="1">
              <a:off x="5229894" y="579400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2321496-3A91-4666-B06D-337A86C52FF5}"/>
                </a:ext>
              </a:extLst>
            </p:cNvPr>
            <p:cNvSpPr/>
            <p:nvPr/>
          </p:nvSpPr>
          <p:spPr>
            <a:xfrm flipV="1">
              <a:off x="5331617" y="579400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57EA61-B467-4521-9B63-5DE4BD5FBE10}"/>
                </a:ext>
              </a:extLst>
            </p:cNvPr>
            <p:cNvCxnSpPr/>
            <p:nvPr/>
          </p:nvCxnSpPr>
          <p:spPr>
            <a:xfrm flipV="1">
              <a:off x="4442436" y="4913789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429BD8-22D1-4183-A9C4-63326D3ADF50}"/>
                </a:ext>
              </a:extLst>
            </p:cNvPr>
            <p:cNvCxnSpPr/>
            <p:nvPr/>
          </p:nvCxnSpPr>
          <p:spPr>
            <a:xfrm flipV="1">
              <a:off x="4442560" y="5516139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8A9A343-6048-4778-A640-5E62F3116504}"/>
                </a:ext>
              </a:extLst>
            </p:cNvPr>
            <p:cNvGrpSpPr/>
            <p:nvPr/>
          </p:nvGrpSpPr>
          <p:grpSpPr>
            <a:xfrm>
              <a:off x="4586566" y="4889821"/>
              <a:ext cx="155261" cy="57913"/>
              <a:chOff x="755184" y="3421002"/>
              <a:chExt cx="79555" cy="27432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32F31424-5270-45E5-8060-835AB5EF266C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044DFC6-E33F-41AA-91F2-3823D2628E4F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6388A15-7FF1-4AF1-B66B-41B71D3B368B}"/>
                </a:ext>
              </a:extLst>
            </p:cNvPr>
            <p:cNvCxnSpPr/>
            <p:nvPr/>
          </p:nvCxnSpPr>
          <p:spPr>
            <a:xfrm flipV="1">
              <a:off x="4442436" y="5199120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7FC23F-4A53-44F7-AB64-0E2304119CE4}"/>
                </a:ext>
              </a:extLst>
            </p:cNvPr>
            <p:cNvSpPr/>
            <p:nvPr/>
          </p:nvSpPr>
          <p:spPr>
            <a:xfrm flipV="1">
              <a:off x="6053850" y="5164402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B8EB194-4368-41E0-9379-5BEC955F0884}"/>
                </a:ext>
              </a:extLst>
            </p:cNvPr>
            <p:cNvCxnSpPr/>
            <p:nvPr/>
          </p:nvCxnSpPr>
          <p:spPr>
            <a:xfrm flipV="1">
              <a:off x="4442436" y="5063220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3F2AA0F-9860-4214-A76E-62E7D596EACC}"/>
                </a:ext>
              </a:extLst>
            </p:cNvPr>
            <p:cNvSpPr/>
            <p:nvPr/>
          </p:nvSpPr>
          <p:spPr>
            <a:xfrm flipV="1">
              <a:off x="4492126" y="5039842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212D567-0D65-434B-8073-BE96930F1888}"/>
                </a:ext>
              </a:extLst>
            </p:cNvPr>
            <p:cNvCxnSpPr/>
            <p:nvPr/>
          </p:nvCxnSpPr>
          <p:spPr>
            <a:xfrm flipV="1">
              <a:off x="4442436" y="4668946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A891FFA-4D70-46A1-880B-A803A012A337}"/>
                </a:ext>
              </a:extLst>
            </p:cNvPr>
            <p:cNvSpPr/>
            <p:nvPr/>
          </p:nvSpPr>
          <p:spPr>
            <a:xfrm flipV="1">
              <a:off x="5624600" y="463260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26BC25C-5809-43D9-B81A-5A1C447CA75B}"/>
                </a:ext>
              </a:extLst>
            </p:cNvPr>
            <p:cNvSpPr/>
            <p:nvPr/>
          </p:nvSpPr>
          <p:spPr>
            <a:xfrm flipV="1">
              <a:off x="5969732" y="463239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83D26A-1311-484E-B658-DF617E2E461B}"/>
                </a:ext>
              </a:extLst>
            </p:cNvPr>
            <p:cNvCxnSpPr/>
            <p:nvPr/>
          </p:nvCxnSpPr>
          <p:spPr>
            <a:xfrm flipV="1">
              <a:off x="4442436" y="4533001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4C73168-26FF-407F-9344-5E7C9E8D837A}"/>
                </a:ext>
              </a:extLst>
            </p:cNvPr>
            <p:cNvSpPr/>
            <p:nvPr/>
          </p:nvSpPr>
          <p:spPr>
            <a:xfrm flipV="1">
              <a:off x="5876786" y="4507485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5AFAF6F-9691-4936-9A07-57D3E4863A25}"/>
                </a:ext>
              </a:extLst>
            </p:cNvPr>
            <p:cNvSpPr/>
            <p:nvPr/>
          </p:nvSpPr>
          <p:spPr>
            <a:xfrm flipV="1">
              <a:off x="5630286" y="5659042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53B5FC6-CC32-468D-A13F-7CC7023AF043}"/>
                </a:ext>
              </a:extLst>
            </p:cNvPr>
            <p:cNvSpPr/>
            <p:nvPr/>
          </p:nvSpPr>
          <p:spPr>
            <a:xfrm flipV="1">
              <a:off x="5717647" y="5493593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BB95A1F-1560-48B9-A57F-CEC4A99D8D5B}"/>
                </a:ext>
              </a:extLst>
            </p:cNvPr>
            <p:cNvGrpSpPr/>
            <p:nvPr/>
          </p:nvGrpSpPr>
          <p:grpSpPr>
            <a:xfrm>
              <a:off x="5431224" y="4007516"/>
              <a:ext cx="155261" cy="57913"/>
              <a:chOff x="755184" y="3421002"/>
              <a:chExt cx="79555" cy="27432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C079FF9-F597-4F78-A511-5AC1B574BBCC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E43FB7C-F3F8-44C2-AB48-C07EBE315AD3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E48BDC1-0554-4E46-BB5D-661322EAB03A}"/>
                </a:ext>
              </a:extLst>
            </p:cNvPr>
            <p:cNvCxnSpPr/>
            <p:nvPr/>
          </p:nvCxnSpPr>
          <p:spPr>
            <a:xfrm flipV="1">
              <a:off x="4448895" y="4406754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ADAF36F-A40E-4854-944A-BB439952D690}"/>
                </a:ext>
              </a:extLst>
            </p:cNvPr>
            <p:cNvSpPr/>
            <p:nvPr/>
          </p:nvSpPr>
          <p:spPr>
            <a:xfrm flipV="1">
              <a:off x="5336786" y="4383375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16BF4-BC2C-4156-AB24-317E304C0452}"/>
                </a:ext>
              </a:extLst>
            </p:cNvPr>
            <p:cNvCxnSpPr/>
            <p:nvPr/>
          </p:nvCxnSpPr>
          <p:spPr>
            <a:xfrm flipV="1">
              <a:off x="4448895" y="3883596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BC033E9-67EA-4099-8071-5CFE01B140ED}"/>
                </a:ext>
              </a:extLst>
            </p:cNvPr>
            <p:cNvSpPr/>
            <p:nvPr/>
          </p:nvSpPr>
          <p:spPr>
            <a:xfrm flipV="1">
              <a:off x="5771301" y="386868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2CC260E-BE3A-471D-9734-DBC7402D6364}"/>
                </a:ext>
              </a:extLst>
            </p:cNvPr>
            <p:cNvSpPr txBox="1"/>
            <p:nvPr/>
          </p:nvSpPr>
          <p:spPr>
            <a:xfrm>
              <a:off x="3862805" y="4138402"/>
              <a:ext cx="594306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9B1B06-6DC5-405F-BDF0-E38D25ED1532}"/>
                </a:ext>
              </a:extLst>
            </p:cNvPr>
            <p:cNvCxnSpPr/>
            <p:nvPr/>
          </p:nvCxnSpPr>
          <p:spPr>
            <a:xfrm>
              <a:off x="4463882" y="4256235"/>
              <a:ext cx="172625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Left Bracket 75">
              <a:extLst>
                <a:ext uri="{FF2B5EF4-FFF2-40B4-BE49-F238E27FC236}">
                  <a16:creationId xmlns:a16="http://schemas.microsoft.com/office/drawing/2014/main" id="{400BDCB0-F2CB-4C48-8075-DAD7CAF94783}"/>
                </a:ext>
              </a:extLst>
            </p:cNvPr>
            <p:cNvSpPr/>
            <p:nvPr/>
          </p:nvSpPr>
          <p:spPr>
            <a:xfrm>
              <a:off x="1183871" y="4401674"/>
              <a:ext cx="52178" cy="469741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64988EE-66D6-4BC2-9895-0F4BD1879E35}"/>
                </a:ext>
              </a:extLst>
            </p:cNvPr>
            <p:cNvSpPr txBox="1"/>
            <p:nvPr/>
          </p:nvSpPr>
          <p:spPr>
            <a:xfrm>
              <a:off x="6286492" y="4031640"/>
              <a:ext cx="669339" cy="471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sp>
          <p:nvSpPr>
            <p:cNvPr id="78" name="Right Brace 77">
              <a:extLst>
                <a:ext uri="{FF2B5EF4-FFF2-40B4-BE49-F238E27FC236}">
                  <a16:creationId xmlns:a16="http://schemas.microsoft.com/office/drawing/2014/main" id="{E7FBB26C-2671-442F-B966-27156299CB61}"/>
                </a:ext>
              </a:extLst>
            </p:cNvPr>
            <p:cNvSpPr/>
            <p:nvPr/>
          </p:nvSpPr>
          <p:spPr>
            <a:xfrm>
              <a:off x="6190137" y="3858080"/>
              <a:ext cx="45719" cy="82162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2EB72A9-0A18-4C59-923E-BC2A916A28C1}"/>
                </a:ext>
              </a:extLst>
            </p:cNvPr>
            <p:cNvCxnSpPr/>
            <p:nvPr/>
          </p:nvCxnSpPr>
          <p:spPr>
            <a:xfrm flipV="1">
              <a:off x="7647172" y="3999324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E225B3C-F6F8-47DB-AD79-CD4266DD5897}"/>
                </a:ext>
              </a:extLst>
            </p:cNvPr>
            <p:cNvCxnSpPr/>
            <p:nvPr/>
          </p:nvCxnSpPr>
          <p:spPr>
            <a:xfrm flipV="1">
              <a:off x="7635654" y="5642975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DBB4555-8334-400A-B1A0-AB0E721E027C}"/>
                </a:ext>
              </a:extLst>
            </p:cNvPr>
            <p:cNvCxnSpPr/>
            <p:nvPr/>
          </p:nvCxnSpPr>
          <p:spPr>
            <a:xfrm flipV="1">
              <a:off x="7642004" y="5779706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BCBE663-1D9E-48E3-85A1-52D06BA95058}"/>
                </a:ext>
              </a:extLst>
            </p:cNvPr>
            <p:cNvSpPr/>
            <p:nvPr/>
          </p:nvSpPr>
          <p:spPr>
            <a:xfrm flipV="1">
              <a:off x="8428171" y="5756328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F789732-4646-4484-8484-1B68AE579335}"/>
                </a:ext>
              </a:extLst>
            </p:cNvPr>
            <p:cNvSpPr/>
            <p:nvPr/>
          </p:nvSpPr>
          <p:spPr>
            <a:xfrm flipV="1">
              <a:off x="8529894" y="5756328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A551D3E-4C62-4F42-B4BE-7A63091D9897}"/>
                </a:ext>
              </a:extLst>
            </p:cNvPr>
            <p:cNvCxnSpPr/>
            <p:nvPr/>
          </p:nvCxnSpPr>
          <p:spPr>
            <a:xfrm flipV="1">
              <a:off x="7640713" y="4876113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7808134-FD0E-4E73-A4E7-86CC960BC117}"/>
                </a:ext>
              </a:extLst>
            </p:cNvPr>
            <p:cNvCxnSpPr/>
            <p:nvPr/>
          </p:nvCxnSpPr>
          <p:spPr>
            <a:xfrm flipV="1">
              <a:off x="7640837" y="5478463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96D60BE-7C68-45B5-9EAD-5D5A6701EDD0}"/>
                </a:ext>
              </a:extLst>
            </p:cNvPr>
            <p:cNvGrpSpPr/>
            <p:nvPr/>
          </p:nvGrpSpPr>
          <p:grpSpPr>
            <a:xfrm>
              <a:off x="7784843" y="4852145"/>
              <a:ext cx="155261" cy="57913"/>
              <a:chOff x="755184" y="3421002"/>
              <a:chExt cx="79555" cy="27432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C114AA7B-7AE9-4FB9-A8DB-49A3C53FE4B2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A1656E0-54DE-40E8-A62A-E1C11AD53864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9BDD598-2BB7-4837-A366-1C318CBC1974}"/>
                </a:ext>
              </a:extLst>
            </p:cNvPr>
            <p:cNvCxnSpPr/>
            <p:nvPr/>
          </p:nvCxnSpPr>
          <p:spPr>
            <a:xfrm flipV="1">
              <a:off x="7640713" y="5161444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098A4B2-C544-4EB3-BF60-52BA187C2D9F}"/>
                </a:ext>
              </a:extLst>
            </p:cNvPr>
            <p:cNvSpPr/>
            <p:nvPr/>
          </p:nvSpPr>
          <p:spPr>
            <a:xfrm flipV="1">
              <a:off x="9252127" y="512672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87BAFAF-B5A0-43FC-B922-E883A71A90D4}"/>
                </a:ext>
              </a:extLst>
            </p:cNvPr>
            <p:cNvCxnSpPr/>
            <p:nvPr/>
          </p:nvCxnSpPr>
          <p:spPr>
            <a:xfrm flipV="1">
              <a:off x="7640713" y="5025544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D15462E-F682-4542-AD0A-C2C6F17AC161}"/>
                </a:ext>
              </a:extLst>
            </p:cNvPr>
            <p:cNvSpPr/>
            <p:nvPr/>
          </p:nvSpPr>
          <p:spPr>
            <a:xfrm flipV="1">
              <a:off x="7690403" y="500216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D0F563D-CFBB-4AD3-8339-A5E79FF4F36F}"/>
                </a:ext>
              </a:extLst>
            </p:cNvPr>
            <p:cNvCxnSpPr/>
            <p:nvPr/>
          </p:nvCxnSpPr>
          <p:spPr>
            <a:xfrm flipV="1">
              <a:off x="7640713" y="4631270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13D00D5-7596-458E-BFC8-FA5E1F83CAEA}"/>
                </a:ext>
              </a:extLst>
            </p:cNvPr>
            <p:cNvSpPr/>
            <p:nvPr/>
          </p:nvSpPr>
          <p:spPr>
            <a:xfrm flipV="1">
              <a:off x="8822877" y="4594925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5E19905-E5AA-41D4-9FDF-689ABAF53716}"/>
                </a:ext>
              </a:extLst>
            </p:cNvPr>
            <p:cNvSpPr/>
            <p:nvPr/>
          </p:nvSpPr>
          <p:spPr>
            <a:xfrm flipV="1">
              <a:off x="9168009" y="4594723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DF313C5-29D9-4F83-A1DC-A15F76E7E8F8}"/>
                </a:ext>
              </a:extLst>
            </p:cNvPr>
            <p:cNvCxnSpPr/>
            <p:nvPr/>
          </p:nvCxnSpPr>
          <p:spPr>
            <a:xfrm flipV="1">
              <a:off x="7640713" y="4495325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A6F6DA9-E04E-4C80-BFA6-AEA01B857283}"/>
                </a:ext>
              </a:extLst>
            </p:cNvPr>
            <p:cNvSpPr/>
            <p:nvPr/>
          </p:nvSpPr>
          <p:spPr>
            <a:xfrm flipV="1">
              <a:off x="9075063" y="446980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A73FB6F-1855-49BD-A62E-04B184BECCDE}"/>
                </a:ext>
              </a:extLst>
            </p:cNvPr>
            <p:cNvSpPr/>
            <p:nvPr/>
          </p:nvSpPr>
          <p:spPr>
            <a:xfrm flipV="1">
              <a:off x="8828563" y="562136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3B457CD-0252-4CE1-BAA4-6570CF648EA3}"/>
                </a:ext>
              </a:extLst>
            </p:cNvPr>
            <p:cNvSpPr/>
            <p:nvPr/>
          </p:nvSpPr>
          <p:spPr>
            <a:xfrm flipV="1">
              <a:off x="8915924" y="5455917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73F1A3C-5631-4C0F-927F-402B453526DE}"/>
                </a:ext>
              </a:extLst>
            </p:cNvPr>
            <p:cNvGrpSpPr/>
            <p:nvPr/>
          </p:nvGrpSpPr>
          <p:grpSpPr>
            <a:xfrm>
              <a:off x="8629501" y="3969840"/>
              <a:ext cx="155261" cy="57913"/>
              <a:chOff x="755184" y="3421002"/>
              <a:chExt cx="79555" cy="2743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C9A2975-083E-4492-BD8F-25D073CB684B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2991BE3-FC10-4341-B2AC-E6BD658CF17C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7637CE8-29F3-4C27-85E7-FAD7852579FD}"/>
                </a:ext>
              </a:extLst>
            </p:cNvPr>
            <p:cNvCxnSpPr/>
            <p:nvPr/>
          </p:nvCxnSpPr>
          <p:spPr>
            <a:xfrm flipV="1">
              <a:off x="7647172" y="4369078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5E90BD4-6199-43D1-97A4-C414B0DF9593}"/>
                </a:ext>
              </a:extLst>
            </p:cNvPr>
            <p:cNvSpPr/>
            <p:nvPr/>
          </p:nvSpPr>
          <p:spPr>
            <a:xfrm flipV="1">
              <a:off x="8535063" y="434569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4BA12D-E396-40EE-A8AE-B90DF08C1A20}"/>
                </a:ext>
              </a:extLst>
            </p:cNvPr>
            <p:cNvCxnSpPr/>
            <p:nvPr/>
          </p:nvCxnSpPr>
          <p:spPr>
            <a:xfrm flipV="1">
              <a:off x="7647172" y="3845920"/>
              <a:ext cx="1726255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FB6AC90-6380-4508-A2B5-67AC7CFDB50C}"/>
                </a:ext>
              </a:extLst>
            </p:cNvPr>
            <p:cNvSpPr/>
            <p:nvPr/>
          </p:nvSpPr>
          <p:spPr>
            <a:xfrm flipV="1">
              <a:off x="8969578" y="3831008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7F61C1-C7A1-44EE-B4D7-E49FCC82E545}"/>
                </a:ext>
              </a:extLst>
            </p:cNvPr>
            <p:cNvSpPr txBox="1"/>
            <p:nvPr/>
          </p:nvSpPr>
          <p:spPr>
            <a:xfrm>
              <a:off x="7061082" y="4100726"/>
              <a:ext cx="594306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B1AD198-158D-489E-B195-B317B2E522A2}"/>
                </a:ext>
              </a:extLst>
            </p:cNvPr>
            <p:cNvCxnSpPr/>
            <p:nvPr/>
          </p:nvCxnSpPr>
          <p:spPr>
            <a:xfrm>
              <a:off x="7662159" y="4218559"/>
              <a:ext cx="172625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405DB2-499E-46A3-B307-3F78C9F7E616}"/>
                </a:ext>
              </a:extLst>
            </p:cNvPr>
            <p:cNvSpPr txBox="1"/>
            <p:nvPr/>
          </p:nvSpPr>
          <p:spPr>
            <a:xfrm>
              <a:off x="9484769" y="3993964"/>
              <a:ext cx="669339" cy="471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sp>
          <p:nvSpPr>
            <p:cNvPr id="107" name="Right Brace 106">
              <a:extLst>
                <a:ext uri="{FF2B5EF4-FFF2-40B4-BE49-F238E27FC236}">
                  <a16:creationId xmlns:a16="http://schemas.microsoft.com/office/drawing/2014/main" id="{7A8B2F84-0222-4C33-AD63-2A429B9B9A81}"/>
                </a:ext>
              </a:extLst>
            </p:cNvPr>
            <p:cNvSpPr/>
            <p:nvPr/>
          </p:nvSpPr>
          <p:spPr>
            <a:xfrm>
              <a:off x="9388414" y="3820404"/>
              <a:ext cx="45719" cy="82162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548EAF5-ECEE-45AE-B4A3-5D8F2E27F045}"/>
                </a:ext>
              </a:extLst>
            </p:cNvPr>
            <p:cNvSpPr txBox="1"/>
            <p:nvPr/>
          </p:nvSpPr>
          <p:spPr>
            <a:xfrm>
              <a:off x="952020" y="4567201"/>
              <a:ext cx="163392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09" name="Left Bracket 108">
              <a:extLst>
                <a:ext uri="{FF2B5EF4-FFF2-40B4-BE49-F238E27FC236}">
                  <a16:creationId xmlns:a16="http://schemas.microsoft.com/office/drawing/2014/main" id="{CF93213B-5235-4A1F-ABFA-7E85346B5AA0}"/>
                </a:ext>
              </a:extLst>
            </p:cNvPr>
            <p:cNvSpPr/>
            <p:nvPr/>
          </p:nvSpPr>
          <p:spPr>
            <a:xfrm>
              <a:off x="7586580" y="4869201"/>
              <a:ext cx="52178" cy="469741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03DEA5-4E89-4358-BCEA-A6BFB7B1188B}"/>
                </a:ext>
              </a:extLst>
            </p:cNvPr>
            <p:cNvSpPr txBox="1"/>
            <p:nvPr/>
          </p:nvSpPr>
          <p:spPr>
            <a:xfrm>
              <a:off x="7359811" y="5095758"/>
              <a:ext cx="163392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11" name="Left Bracket 110">
              <a:extLst>
                <a:ext uri="{FF2B5EF4-FFF2-40B4-BE49-F238E27FC236}">
                  <a16:creationId xmlns:a16="http://schemas.microsoft.com/office/drawing/2014/main" id="{F82D80CF-2F5B-4F31-A358-95C5D865590F}"/>
                </a:ext>
              </a:extLst>
            </p:cNvPr>
            <p:cNvSpPr/>
            <p:nvPr/>
          </p:nvSpPr>
          <p:spPr>
            <a:xfrm>
              <a:off x="7592297" y="5357241"/>
              <a:ext cx="52178" cy="469741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05E6DF-15D1-49C8-9A66-86AB12E62A97}"/>
                </a:ext>
              </a:extLst>
            </p:cNvPr>
            <p:cNvSpPr txBox="1"/>
            <p:nvPr/>
          </p:nvSpPr>
          <p:spPr>
            <a:xfrm>
              <a:off x="7368169" y="5484873"/>
              <a:ext cx="163392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8284E3D-EFDA-4B3C-B69D-A623C3AEF0CE}"/>
                </a:ext>
              </a:extLst>
            </p:cNvPr>
            <p:cNvCxnSpPr/>
            <p:nvPr/>
          </p:nvCxnSpPr>
          <p:spPr>
            <a:xfrm>
              <a:off x="7655389" y="5338942"/>
              <a:ext cx="172625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0B23763-1AE9-4524-A160-F86D23A4EA8B}"/>
                </a:ext>
              </a:extLst>
            </p:cNvPr>
            <p:cNvSpPr txBox="1"/>
            <p:nvPr/>
          </p:nvSpPr>
          <p:spPr>
            <a:xfrm>
              <a:off x="1193118" y="6431323"/>
              <a:ext cx="1716503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F9AC32F-605A-41C3-9549-67FD7F0E3419}"/>
                </a:ext>
              </a:extLst>
            </p:cNvPr>
            <p:cNvSpPr txBox="1"/>
            <p:nvPr/>
          </p:nvSpPr>
          <p:spPr>
            <a:xfrm>
              <a:off x="4447742" y="6417986"/>
              <a:ext cx="1716503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(ii)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5151489-6036-4252-9084-CA27860F9DB5}"/>
                </a:ext>
              </a:extLst>
            </p:cNvPr>
            <p:cNvSpPr txBox="1"/>
            <p:nvPr/>
          </p:nvSpPr>
          <p:spPr>
            <a:xfrm>
              <a:off x="7677936" y="6425789"/>
              <a:ext cx="1716503" cy="235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(iii)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A6EF639-2E7B-401C-B9AA-6DB93523EFA0}"/>
                </a:ext>
              </a:extLst>
            </p:cNvPr>
            <p:cNvCxnSpPr/>
            <p:nvPr/>
          </p:nvCxnSpPr>
          <p:spPr>
            <a:xfrm flipV="1">
              <a:off x="1192981" y="6351458"/>
              <a:ext cx="1745870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03E17F3-790F-4236-A726-C00F63FBD425}"/>
                </a:ext>
              </a:extLst>
            </p:cNvPr>
            <p:cNvSpPr txBox="1"/>
            <p:nvPr/>
          </p:nvSpPr>
          <p:spPr>
            <a:xfrm>
              <a:off x="3037040" y="6238093"/>
              <a:ext cx="607342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9EBB831-A063-4B79-9DED-FDA04CDF8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9542" y="5883758"/>
              <a:ext cx="0" cy="2626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F63378B-D516-4161-8D27-4D1BD9AA5C6E}"/>
                </a:ext>
              </a:extLst>
            </p:cNvPr>
            <p:cNvSpPr txBox="1"/>
            <p:nvPr/>
          </p:nvSpPr>
          <p:spPr>
            <a:xfrm>
              <a:off x="1107116" y="6063854"/>
              <a:ext cx="999590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E945ADF-9B0E-4D40-8D21-43E69B27C8FC}"/>
                </a:ext>
              </a:extLst>
            </p:cNvPr>
            <p:cNvCxnSpPr/>
            <p:nvPr/>
          </p:nvCxnSpPr>
          <p:spPr>
            <a:xfrm flipV="1">
              <a:off x="4410517" y="6351036"/>
              <a:ext cx="1745870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8C85F7-8D36-4CC2-A620-6412286D3678}"/>
                </a:ext>
              </a:extLst>
            </p:cNvPr>
            <p:cNvSpPr txBox="1"/>
            <p:nvPr/>
          </p:nvSpPr>
          <p:spPr>
            <a:xfrm>
              <a:off x="6254576" y="6237671"/>
              <a:ext cx="607342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14AF10-0860-4092-A607-F81D2DDFF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078" y="5883336"/>
              <a:ext cx="0" cy="2626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94943DA-23D9-4F53-996A-6AB19452D122}"/>
                </a:ext>
              </a:extLst>
            </p:cNvPr>
            <p:cNvSpPr txBox="1"/>
            <p:nvPr/>
          </p:nvSpPr>
          <p:spPr>
            <a:xfrm>
              <a:off x="4324651" y="6063432"/>
              <a:ext cx="951264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FBC6A6-5DE5-444B-84B3-DDBE7E6A3493}"/>
                </a:ext>
              </a:extLst>
            </p:cNvPr>
            <p:cNvCxnSpPr/>
            <p:nvPr/>
          </p:nvCxnSpPr>
          <p:spPr>
            <a:xfrm flipV="1">
              <a:off x="7650104" y="6351036"/>
              <a:ext cx="1745870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1D660BA-1998-4484-928F-44698FE538B6}"/>
                </a:ext>
              </a:extLst>
            </p:cNvPr>
            <p:cNvSpPr txBox="1"/>
            <p:nvPr/>
          </p:nvSpPr>
          <p:spPr>
            <a:xfrm>
              <a:off x="9494163" y="6237671"/>
              <a:ext cx="607342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5F2DA3-F939-4AE1-91B4-B102EB842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6665" y="5883336"/>
              <a:ext cx="0" cy="26269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7B2B019-53BE-4629-B634-59B64ED44F21}"/>
                </a:ext>
              </a:extLst>
            </p:cNvPr>
            <p:cNvSpPr txBox="1"/>
            <p:nvPr/>
          </p:nvSpPr>
          <p:spPr>
            <a:xfrm>
              <a:off x="7564238" y="6063432"/>
              <a:ext cx="951264" cy="269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F58E0C-0100-49FC-9A87-0D3CA6AC015B}"/>
              </a:ext>
            </a:extLst>
          </p:cNvPr>
          <p:cNvSpPr txBox="1"/>
          <p:nvPr/>
        </p:nvSpPr>
        <p:spPr>
          <a:xfrm>
            <a:off x="2253960" y="3133155"/>
            <a:ext cx="6574988" cy="300082"/>
          </a:xfrm>
          <a:prstGeom prst="rect">
            <a:avLst/>
          </a:prstGeom>
          <a:noFill/>
          <a:ln w="3175">
            <a:noFill/>
          </a:ln>
        </p:spPr>
        <p:txBody>
          <a:bodyPr wrap="square" lIns="68580" tIns="68580" rIns="68580" bIns="68580" rtlCol="0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Active area size =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B3C27-0C73-48FB-91D2-B6CF76A109C5}"/>
              </a:ext>
            </a:extLst>
          </p:cNvPr>
          <p:cNvSpPr txBox="1"/>
          <p:nvPr/>
        </p:nvSpPr>
        <p:spPr>
          <a:xfrm>
            <a:off x="2250195" y="5640699"/>
            <a:ext cx="6574988" cy="300082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68580" rIns="68580" bIns="68580" rtlCol="0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Active area size = 4</a:t>
            </a:r>
          </a:p>
        </p:txBody>
      </p:sp>
    </p:spTree>
    <p:extLst>
      <p:ext uri="{BB962C8B-B14F-4D97-AF65-F5344CB8AC3E}">
        <p14:creationId xmlns:p14="http://schemas.microsoft.com/office/powerpoint/2010/main" val="161410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AE73C5B-FC61-4A81-99A9-D2365CC0A06A}"/>
              </a:ext>
            </a:extLst>
          </p:cNvPr>
          <p:cNvGrpSpPr/>
          <p:nvPr/>
        </p:nvGrpSpPr>
        <p:grpSpPr>
          <a:xfrm>
            <a:off x="2228869" y="991213"/>
            <a:ext cx="6612412" cy="2093996"/>
            <a:chOff x="939826" y="381818"/>
            <a:chExt cx="9230519" cy="2991374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3D9785A-B8BC-4C38-81F5-414CCFA121DC}"/>
                </a:ext>
              </a:extLst>
            </p:cNvPr>
            <p:cNvSpPr txBox="1"/>
            <p:nvPr/>
          </p:nvSpPr>
          <p:spPr>
            <a:xfrm>
              <a:off x="3102911" y="480899"/>
              <a:ext cx="669340" cy="6924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Temp. Depth range 1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61BD5EC-104E-44AA-BBD6-A7519019E99B}"/>
                </a:ext>
              </a:extLst>
            </p:cNvPr>
            <p:cNvCxnSpPr/>
            <p:nvPr/>
          </p:nvCxnSpPr>
          <p:spPr>
            <a:xfrm flipV="1">
              <a:off x="1219303" y="741252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5A48017-EC45-4400-9F66-0F45A7C82DE0}"/>
                </a:ext>
              </a:extLst>
            </p:cNvPr>
            <p:cNvCxnSpPr/>
            <p:nvPr/>
          </p:nvCxnSpPr>
          <p:spPr>
            <a:xfrm flipV="1">
              <a:off x="1207785" y="2384898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D2A01C6-4CC9-4B1B-B0EA-A8F570124CD1}"/>
                </a:ext>
              </a:extLst>
            </p:cNvPr>
            <p:cNvCxnSpPr/>
            <p:nvPr/>
          </p:nvCxnSpPr>
          <p:spPr>
            <a:xfrm flipV="1">
              <a:off x="1214133" y="2521629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6744230-002D-448B-B853-A3BDAD0E21F7}"/>
                </a:ext>
              </a:extLst>
            </p:cNvPr>
            <p:cNvSpPr/>
            <p:nvPr/>
          </p:nvSpPr>
          <p:spPr>
            <a:xfrm flipV="1">
              <a:off x="2000302" y="2498252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0685250-D7FD-49B1-ACA1-0344C1D61CEC}"/>
                </a:ext>
              </a:extLst>
            </p:cNvPr>
            <p:cNvSpPr/>
            <p:nvPr/>
          </p:nvSpPr>
          <p:spPr>
            <a:xfrm flipV="1">
              <a:off x="2102024" y="2498252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08EFB40-0A22-4D3B-820C-5AB44758DD10}"/>
                </a:ext>
              </a:extLst>
            </p:cNvPr>
            <p:cNvCxnSpPr/>
            <p:nvPr/>
          </p:nvCxnSpPr>
          <p:spPr>
            <a:xfrm flipV="1">
              <a:off x="1212844" y="1618039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8F42036-0AE3-42D0-BF23-A60C244E3DDC}"/>
                </a:ext>
              </a:extLst>
            </p:cNvPr>
            <p:cNvCxnSpPr/>
            <p:nvPr/>
          </p:nvCxnSpPr>
          <p:spPr>
            <a:xfrm flipV="1">
              <a:off x="1212966" y="222038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EA9C068-D490-4CDE-9EDC-EBD3B6902AB2}"/>
                </a:ext>
              </a:extLst>
            </p:cNvPr>
            <p:cNvGrpSpPr/>
            <p:nvPr/>
          </p:nvGrpSpPr>
          <p:grpSpPr>
            <a:xfrm>
              <a:off x="1356973" y="1594071"/>
              <a:ext cx="155260" cy="57913"/>
              <a:chOff x="755184" y="3421002"/>
              <a:chExt cx="79555" cy="27432"/>
            </a:xfrm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576DF68B-A88F-4C80-A490-C60AC9BFEDA1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E1C2E45A-65F0-4F9B-AD7E-C6BA3D0B4E89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995F6B1-8C26-4A09-A201-BA466351FE46}"/>
                </a:ext>
              </a:extLst>
            </p:cNvPr>
            <p:cNvCxnSpPr/>
            <p:nvPr/>
          </p:nvCxnSpPr>
          <p:spPr>
            <a:xfrm flipV="1">
              <a:off x="1212844" y="1903369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CBBA14B-08CB-43C4-9FA9-C4DCC4FC9D27}"/>
                </a:ext>
              </a:extLst>
            </p:cNvPr>
            <p:cNvSpPr/>
            <p:nvPr/>
          </p:nvSpPr>
          <p:spPr>
            <a:xfrm flipV="1">
              <a:off x="2824258" y="186865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93A114-8B9E-4187-8B24-B1081748773F}"/>
                </a:ext>
              </a:extLst>
            </p:cNvPr>
            <p:cNvCxnSpPr/>
            <p:nvPr/>
          </p:nvCxnSpPr>
          <p:spPr>
            <a:xfrm flipV="1">
              <a:off x="1212844" y="1767470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7164B9D-065E-4292-80F4-9817767B84E1}"/>
                </a:ext>
              </a:extLst>
            </p:cNvPr>
            <p:cNvSpPr/>
            <p:nvPr/>
          </p:nvSpPr>
          <p:spPr>
            <a:xfrm flipV="1">
              <a:off x="1262533" y="174409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49CE232-9B71-4CCE-BE8B-808BE2EC918A}"/>
                </a:ext>
              </a:extLst>
            </p:cNvPr>
            <p:cNvCxnSpPr/>
            <p:nvPr/>
          </p:nvCxnSpPr>
          <p:spPr>
            <a:xfrm flipV="1">
              <a:off x="1212844" y="1373196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4ECDC31-E775-4706-8F8B-A002735D5AE7}"/>
                </a:ext>
              </a:extLst>
            </p:cNvPr>
            <p:cNvSpPr/>
            <p:nvPr/>
          </p:nvSpPr>
          <p:spPr>
            <a:xfrm flipV="1">
              <a:off x="2395008" y="133685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F84217A-AA19-4DEA-A248-A7C70C2A493B}"/>
                </a:ext>
              </a:extLst>
            </p:cNvPr>
            <p:cNvSpPr/>
            <p:nvPr/>
          </p:nvSpPr>
          <p:spPr>
            <a:xfrm flipV="1">
              <a:off x="2740140" y="133665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D96EC94-ACDA-42C1-9721-292D70F86030}"/>
                </a:ext>
              </a:extLst>
            </p:cNvPr>
            <p:cNvCxnSpPr/>
            <p:nvPr/>
          </p:nvCxnSpPr>
          <p:spPr>
            <a:xfrm flipV="1">
              <a:off x="1212844" y="1237251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2D6701B-F9BE-43A9-89A0-B274312CF580}"/>
                </a:ext>
              </a:extLst>
            </p:cNvPr>
            <p:cNvSpPr/>
            <p:nvPr/>
          </p:nvSpPr>
          <p:spPr>
            <a:xfrm flipV="1">
              <a:off x="2647194" y="121173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92E8CD3-4D51-4083-861C-6CD90EB141ED}"/>
                </a:ext>
              </a:extLst>
            </p:cNvPr>
            <p:cNvSpPr/>
            <p:nvPr/>
          </p:nvSpPr>
          <p:spPr>
            <a:xfrm flipV="1">
              <a:off x="2400694" y="236329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772E61F-96F9-479E-A59F-E78C4362386A}"/>
                </a:ext>
              </a:extLst>
            </p:cNvPr>
            <p:cNvSpPr/>
            <p:nvPr/>
          </p:nvSpPr>
          <p:spPr>
            <a:xfrm flipV="1">
              <a:off x="2488054" y="219784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38A7FA8-3F1D-4C00-9E28-4C6F849DD5C7}"/>
                </a:ext>
              </a:extLst>
            </p:cNvPr>
            <p:cNvGrpSpPr/>
            <p:nvPr/>
          </p:nvGrpSpPr>
          <p:grpSpPr>
            <a:xfrm>
              <a:off x="2201631" y="711768"/>
              <a:ext cx="155260" cy="57913"/>
              <a:chOff x="755184" y="3421002"/>
              <a:chExt cx="79555" cy="27432"/>
            </a:xfrm>
          </p:grpSpPr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6E1353B0-2378-46D5-BEC4-523C6E3605CB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3031D1A0-B4C0-4370-9927-D30F549C7112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7851134-C1B2-428F-8EFB-27F4BC592EB5}"/>
                </a:ext>
              </a:extLst>
            </p:cNvPr>
            <p:cNvCxnSpPr/>
            <p:nvPr/>
          </p:nvCxnSpPr>
          <p:spPr>
            <a:xfrm flipV="1">
              <a:off x="1219303" y="1111005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DC2670E-8726-4808-9059-7B9B4FED7F42}"/>
                </a:ext>
              </a:extLst>
            </p:cNvPr>
            <p:cNvSpPr/>
            <p:nvPr/>
          </p:nvSpPr>
          <p:spPr>
            <a:xfrm flipV="1">
              <a:off x="2107193" y="108762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B8193F0-FA53-4922-B634-B409269F30DE}"/>
                </a:ext>
              </a:extLst>
            </p:cNvPr>
            <p:cNvCxnSpPr/>
            <p:nvPr/>
          </p:nvCxnSpPr>
          <p:spPr>
            <a:xfrm flipV="1">
              <a:off x="1219303" y="587849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FC2EA12-6317-4EC2-9221-DED2C17A210C}"/>
                </a:ext>
              </a:extLst>
            </p:cNvPr>
            <p:cNvSpPr/>
            <p:nvPr/>
          </p:nvSpPr>
          <p:spPr>
            <a:xfrm flipV="1">
              <a:off x="2541708" y="57293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Left Bracket 165">
              <a:extLst>
                <a:ext uri="{FF2B5EF4-FFF2-40B4-BE49-F238E27FC236}">
                  <a16:creationId xmlns:a16="http://schemas.microsoft.com/office/drawing/2014/main" id="{9ECB11F3-E78F-45C8-81E3-3F8BA8A5C38C}"/>
                </a:ext>
              </a:extLst>
            </p:cNvPr>
            <p:cNvSpPr/>
            <p:nvPr/>
          </p:nvSpPr>
          <p:spPr>
            <a:xfrm>
              <a:off x="1167124" y="572938"/>
              <a:ext cx="45718" cy="22260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3F4BAB1-73A8-40F7-A44B-2A8016220412}"/>
                </a:ext>
              </a:extLst>
            </p:cNvPr>
            <p:cNvSpPr txBox="1"/>
            <p:nvPr/>
          </p:nvSpPr>
          <p:spPr>
            <a:xfrm>
              <a:off x="946312" y="536547"/>
              <a:ext cx="163392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68" name="Left Bracket 167">
              <a:extLst>
                <a:ext uri="{FF2B5EF4-FFF2-40B4-BE49-F238E27FC236}">
                  <a16:creationId xmlns:a16="http://schemas.microsoft.com/office/drawing/2014/main" id="{1D938EE7-1680-4D38-8F96-A80058E70356}"/>
                </a:ext>
              </a:extLst>
            </p:cNvPr>
            <p:cNvSpPr/>
            <p:nvPr/>
          </p:nvSpPr>
          <p:spPr>
            <a:xfrm>
              <a:off x="1166528" y="820075"/>
              <a:ext cx="45718" cy="22260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9E6DACC-A0FF-49EB-8BC0-A8F74FFB7AD6}"/>
                </a:ext>
              </a:extLst>
            </p:cNvPr>
            <p:cNvSpPr txBox="1"/>
            <p:nvPr/>
          </p:nvSpPr>
          <p:spPr>
            <a:xfrm>
              <a:off x="939826" y="803201"/>
              <a:ext cx="163392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26378B1-855B-479A-990A-8F47EE4DD58D}"/>
                </a:ext>
              </a:extLst>
            </p:cNvPr>
            <p:cNvCxnSpPr/>
            <p:nvPr/>
          </p:nvCxnSpPr>
          <p:spPr>
            <a:xfrm>
              <a:off x="1226942" y="813545"/>
              <a:ext cx="1726256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ight Brace 170">
              <a:extLst>
                <a:ext uri="{FF2B5EF4-FFF2-40B4-BE49-F238E27FC236}">
                  <a16:creationId xmlns:a16="http://schemas.microsoft.com/office/drawing/2014/main" id="{9CBDE3C2-F148-40B5-8786-BAD1FE448733}"/>
                </a:ext>
              </a:extLst>
            </p:cNvPr>
            <p:cNvSpPr/>
            <p:nvPr/>
          </p:nvSpPr>
          <p:spPr>
            <a:xfrm>
              <a:off x="2953197" y="572936"/>
              <a:ext cx="45718" cy="19389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83DE7EB-37AE-40F1-8967-1A21DB3487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5669" y="608684"/>
              <a:ext cx="123439" cy="194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555F1AC-8EF5-4F31-8159-E0394356EB68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92" y="595829"/>
              <a:ext cx="131687" cy="2295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C0769E9-74CB-40AC-8D06-FB2F9949FEFA}"/>
                </a:ext>
              </a:extLst>
            </p:cNvPr>
            <p:cNvSpPr txBox="1"/>
            <p:nvPr/>
          </p:nvSpPr>
          <p:spPr>
            <a:xfrm>
              <a:off x="6320312" y="439658"/>
              <a:ext cx="669340" cy="461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CCB69C2-6A3E-43B3-8508-6CB7DC5109BB}"/>
                </a:ext>
              </a:extLst>
            </p:cNvPr>
            <p:cNvCxnSpPr/>
            <p:nvPr/>
          </p:nvCxnSpPr>
          <p:spPr>
            <a:xfrm flipV="1">
              <a:off x="4436703" y="700010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EC5287E-324B-414B-A6C0-7964B882F407}"/>
                </a:ext>
              </a:extLst>
            </p:cNvPr>
            <p:cNvCxnSpPr/>
            <p:nvPr/>
          </p:nvCxnSpPr>
          <p:spPr>
            <a:xfrm flipV="1">
              <a:off x="4425185" y="234365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208F3380-0B98-4662-8DC7-ABCBEAB17A1D}"/>
                </a:ext>
              </a:extLst>
            </p:cNvPr>
            <p:cNvCxnSpPr/>
            <p:nvPr/>
          </p:nvCxnSpPr>
          <p:spPr>
            <a:xfrm flipV="1">
              <a:off x="4431535" y="2480388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6FCB015-DBC3-480C-B676-567E1555F939}"/>
                </a:ext>
              </a:extLst>
            </p:cNvPr>
            <p:cNvSpPr/>
            <p:nvPr/>
          </p:nvSpPr>
          <p:spPr>
            <a:xfrm flipV="1">
              <a:off x="5217703" y="245701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D6FFDFA-D024-4599-B4FC-AC835159EEE3}"/>
                </a:ext>
              </a:extLst>
            </p:cNvPr>
            <p:cNvSpPr/>
            <p:nvPr/>
          </p:nvSpPr>
          <p:spPr>
            <a:xfrm flipV="1">
              <a:off x="5319426" y="245701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E954463-9F21-443F-BE91-D7CCD99A7BC7}"/>
                </a:ext>
              </a:extLst>
            </p:cNvPr>
            <p:cNvCxnSpPr/>
            <p:nvPr/>
          </p:nvCxnSpPr>
          <p:spPr>
            <a:xfrm flipV="1">
              <a:off x="4430244" y="157679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7187CE9-85A3-4231-B72D-463009291564}"/>
                </a:ext>
              </a:extLst>
            </p:cNvPr>
            <p:cNvCxnSpPr/>
            <p:nvPr/>
          </p:nvCxnSpPr>
          <p:spPr>
            <a:xfrm flipV="1">
              <a:off x="4430368" y="2179146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BF88E-9DEA-4D82-B021-8BB7F11C9458}"/>
                </a:ext>
              </a:extLst>
            </p:cNvPr>
            <p:cNvGrpSpPr/>
            <p:nvPr/>
          </p:nvGrpSpPr>
          <p:grpSpPr>
            <a:xfrm>
              <a:off x="4574375" y="1552829"/>
              <a:ext cx="155260" cy="57913"/>
              <a:chOff x="755184" y="3421002"/>
              <a:chExt cx="79555" cy="27432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4AE562BD-DF0A-45BB-9A99-E34EE14E67BA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BB0E1070-7DC0-4020-A0B9-09CE3CF2D9C5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6C87677-0775-498A-ACF3-A611948086EF}"/>
                </a:ext>
              </a:extLst>
            </p:cNvPr>
            <p:cNvCxnSpPr/>
            <p:nvPr/>
          </p:nvCxnSpPr>
          <p:spPr>
            <a:xfrm flipV="1">
              <a:off x="4430244" y="186212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A10E3913-798E-4BC3-A227-4261EECDCF9E}"/>
                </a:ext>
              </a:extLst>
            </p:cNvPr>
            <p:cNvSpPr/>
            <p:nvPr/>
          </p:nvSpPr>
          <p:spPr>
            <a:xfrm flipV="1">
              <a:off x="6041659" y="182740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B3D8D4D-F207-4AF7-A71C-F7F502E5A77D}"/>
                </a:ext>
              </a:extLst>
            </p:cNvPr>
            <p:cNvCxnSpPr/>
            <p:nvPr/>
          </p:nvCxnSpPr>
          <p:spPr>
            <a:xfrm flipV="1">
              <a:off x="4430244" y="172622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18340288-EF46-41BD-A35F-EE9CE90464CB}"/>
                </a:ext>
              </a:extLst>
            </p:cNvPr>
            <p:cNvSpPr/>
            <p:nvPr/>
          </p:nvSpPr>
          <p:spPr>
            <a:xfrm flipV="1">
              <a:off x="4479934" y="170284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B06AC33-CC51-458A-B308-42D1CB06F7C3}"/>
                </a:ext>
              </a:extLst>
            </p:cNvPr>
            <p:cNvCxnSpPr/>
            <p:nvPr/>
          </p:nvCxnSpPr>
          <p:spPr>
            <a:xfrm flipV="1">
              <a:off x="4430244" y="1331954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BAE4D90-E8B2-44BD-A674-3821EDE3457D}"/>
                </a:ext>
              </a:extLst>
            </p:cNvPr>
            <p:cNvSpPr/>
            <p:nvPr/>
          </p:nvSpPr>
          <p:spPr>
            <a:xfrm flipV="1">
              <a:off x="5612408" y="129561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A272D9-E454-4688-8F52-C6AD6ACAC992}"/>
                </a:ext>
              </a:extLst>
            </p:cNvPr>
            <p:cNvSpPr/>
            <p:nvPr/>
          </p:nvSpPr>
          <p:spPr>
            <a:xfrm flipV="1">
              <a:off x="5957540" y="1295407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9DBD204-1CF1-4833-B22F-74B137EFCAD4}"/>
                </a:ext>
              </a:extLst>
            </p:cNvPr>
            <p:cNvCxnSpPr/>
            <p:nvPr/>
          </p:nvCxnSpPr>
          <p:spPr>
            <a:xfrm flipV="1">
              <a:off x="4430244" y="1196010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3119F5B-7265-4E1C-9A98-C389C7C858F0}"/>
                </a:ext>
              </a:extLst>
            </p:cNvPr>
            <p:cNvSpPr/>
            <p:nvPr/>
          </p:nvSpPr>
          <p:spPr>
            <a:xfrm flipV="1">
              <a:off x="5864594" y="117049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5D3BA22-3626-416D-9B7B-E594FEF2EEB4}"/>
                </a:ext>
              </a:extLst>
            </p:cNvPr>
            <p:cNvSpPr/>
            <p:nvPr/>
          </p:nvSpPr>
          <p:spPr>
            <a:xfrm flipV="1">
              <a:off x="5618094" y="2322048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5EADD5A-F44C-4993-9318-9E1EBD4804DB}"/>
                </a:ext>
              </a:extLst>
            </p:cNvPr>
            <p:cNvSpPr/>
            <p:nvPr/>
          </p:nvSpPr>
          <p:spPr>
            <a:xfrm flipV="1">
              <a:off x="5705456" y="215659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1AC2332-0008-4D87-B25E-5B83740A6AEF}"/>
                </a:ext>
              </a:extLst>
            </p:cNvPr>
            <p:cNvGrpSpPr/>
            <p:nvPr/>
          </p:nvGrpSpPr>
          <p:grpSpPr>
            <a:xfrm>
              <a:off x="5419032" y="670526"/>
              <a:ext cx="155260" cy="57913"/>
              <a:chOff x="755184" y="3421002"/>
              <a:chExt cx="79555" cy="27432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0474FB28-9362-41C6-9912-A7095359E723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9DFA2BFC-499D-47C8-BC62-CB998F987E63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20A7777-A831-4F65-A402-EFAB708B9C94}"/>
                </a:ext>
              </a:extLst>
            </p:cNvPr>
            <p:cNvCxnSpPr/>
            <p:nvPr/>
          </p:nvCxnSpPr>
          <p:spPr>
            <a:xfrm flipV="1">
              <a:off x="4436703" y="1069762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CECE300-0F14-4E85-B64F-A51D96BBA59E}"/>
                </a:ext>
              </a:extLst>
            </p:cNvPr>
            <p:cNvSpPr/>
            <p:nvPr/>
          </p:nvSpPr>
          <p:spPr>
            <a:xfrm flipV="1">
              <a:off x="5324594" y="104638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6C337AE-DBE0-4519-8D67-B9E288CE11E5}"/>
                </a:ext>
              </a:extLst>
            </p:cNvPr>
            <p:cNvCxnSpPr/>
            <p:nvPr/>
          </p:nvCxnSpPr>
          <p:spPr>
            <a:xfrm flipV="1">
              <a:off x="4436703" y="54660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997AD82-7B65-428A-967D-8E9242E44CAC}"/>
                </a:ext>
              </a:extLst>
            </p:cNvPr>
            <p:cNvSpPr/>
            <p:nvPr/>
          </p:nvSpPr>
          <p:spPr>
            <a:xfrm flipV="1">
              <a:off x="5759110" y="531694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Right Brace 198">
              <a:extLst>
                <a:ext uri="{FF2B5EF4-FFF2-40B4-BE49-F238E27FC236}">
                  <a16:creationId xmlns:a16="http://schemas.microsoft.com/office/drawing/2014/main" id="{CB684E23-D2CB-4C2A-B170-2C90E18B9F74}"/>
                </a:ext>
              </a:extLst>
            </p:cNvPr>
            <p:cNvSpPr/>
            <p:nvPr/>
          </p:nvSpPr>
          <p:spPr>
            <a:xfrm>
              <a:off x="6170596" y="531692"/>
              <a:ext cx="45718" cy="19389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DCBC863-4922-483C-A3BB-E56964E0FC93}"/>
                </a:ext>
              </a:extLst>
            </p:cNvPr>
            <p:cNvSpPr txBox="1"/>
            <p:nvPr/>
          </p:nvSpPr>
          <p:spPr>
            <a:xfrm>
              <a:off x="3849422" y="503373"/>
              <a:ext cx="594307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7DE977D-37A8-4338-9C3E-36977F0E5D47}"/>
                </a:ext>
              </a:extLst>
            </p:cNvPr>
            <p:cNvCxnSpPr/>
            <p:nvPr/>
          </p:nvCxnSpPr>
          <p:spPr>
            <a:xfrm>
              <a:off x="4427370" y="626830"/>
              <a:ext cx="172625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CBFB923-A52A-47DC-9259-A00DFDBE932E}"/>
                </a:ext>
              </a:extLst>
            </p:cNvPr>
            <p:cNvCxnSpPr/>
            <p:nvPr/>
          </p:nvCxnSpPr>
          <p:spPr>
            <a:xfrm flipV="1">
              <a:off x="7671691" y="679012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B04DF8F-83D4-4A09-B10D-100893B44398}"/>
                </a:ext>
              </a:extLst>
            </p:cNvPr>
            <p:cNvCxnSpPr/>
            <p:nvPr/>
          </p:nvCxnSpPr>
          <p:spPr>
            <a:xfrm flipV="1">
              <a:off x="7660173" y="2322658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8E1D733-09C9-48D3-BE22-A665DB5A32C6}"/>
                </a:ext>
              </a:extLst>
            </p:cNvPr>
            <p:cNvCxnSpPr/>
            <p:nvPr/>
          </p:nvCxnSpPr>
          <p:spPr>
            <a:xfrm flipV="1">
              <a:off x="7666523" y="2459388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88E4A64-7078-431D-B96B-662733C5356D}"/>
                </a:ext>
              </a:extLst>
            </p:cNvPr>
            <p:cNvSpPr/>
            <p:nvPr/>
          </p:nvSpPr>
          <p:spPr>
            <a:xfrm flipV="1">
              <a:off x="8452690" y="243601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B113190-1F19-4746-ADC4-6E9B25E8B27E}"/>
                </a:ext>
              </a:extLst>
            </p:cNvPr>
            <p:cNvSpPr/>
            <p:nvPr/>
          </p:nvSpPr>
          <p:spPr>
            <a:xfrm flipV="1">
              <a:off x="8554412" y="243601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D441937-547C-4688-83EB-D8C0F75978A5}"/>
                </a:ext>
              </a:extLst>
            </p:cNvPr>
            <p:cNvCxnSpPr/>
            <p:nvPr/>
          </p:nvCxnSpPr>
          <p:spPr>
            <a:xfrm flipV="1">
              <a:off x="7665232" y="155579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F7C56A9-BE25-4A6A-BAD8-F54AD8980EDE}"/>
                </a:ext>
              </a:extLst>
            </p:cNvPr>
            <p:cNvCxnSpPr/>
            <p:nvPr/>
          </p:nvCxnSpPr>
          <p:spPr>
            <a:xfrm flipV="1">
              <a:off x="7665356" y="2158146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D7DC29F-F8A4-460F-A3D7-C170274AD602}"/>
                </a:ext>
              </a:extLst>
            </p:cNvPr>
            <p:cNvGrpSpPr/>
            <p:nvPr/>
          </p:nvGrpSpPr>
          <p:grpSpPr>
            <a:xfrm>
              <a:off x="7809361" y="1531829"/>
              <a:ext cx="155260" cy="57913"/>
              <a:chOff x="755184" y="3421002"/>
              <a:chExt cx="79555" cy="27432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4245C25-33D9-441D-91DE-9DC89C131623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9DF1D750-A68E-42CA-AD90-8D8C15DD56FF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F2B79A4-979D-4888-9E17-0CF7E3A06D9D}"/>
                </a:ext>
              </a:extLst>
            </p:cNvPr>
            <p:cNvCxnSpPr/>
            <p:nvPr/>
          </p:nvCxnSpPr>
          <p:spPr>
            <a:xfrm flipV="1">
              <a:off x="7665232" y="1841128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BD0CCA1-B80D-4499-8E18-2C8138990588}"/>
                </a:ext>
              </a:extLst>
            </p:cNvPr>
            <p:cNvSpPr/>
            <p:nvPr/>
          </p:nvSpPr>
          <p:spPr>
            <a:xfrm flipV="1">
              <a:off x="9276647" y="180641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43FA390-1182-40AE-BF45-802EDA9F64B9}"/>
                </a:ext>
              </a:extLst>
            </p:cNvPr>
            <p:cNvCxnSpPr/>
            <p:nvPr/>
          </p:nvCxnSpPr>
          <p:spPr>
            <a:xfrm flipV="1">
              <a:off x="7665232" y="1705228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3B7338A-580F-425E-A885-B671A6A34019}"/>
                </a:ext>
              </a:extLst>
            </p:cNvPr>
            <p:cNvSpPr/>
            <p:nvPr/>
          </p:nvSpPr>
          <p:spPr>
            <a:xfrm flipV="1">
              <a:off x="7714922" y="168185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A4AD67A-0562-4154-8389-F618840D220E}"/>
                </a:ext>
              </a:extLst>
            </p:cNvPr>
            <p:cNvCxnSpPr/>
            <p:nvPr/>
          </p:nvCxnSpPr>
          <p:spPr>
            <a:xfrm flipV="1">
              <a:off x="7665232" y="1310956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0C4BB9A-9AF5-40D1-A801-B15C479AB71F}"/>
                </a:ext>
              </a:extLst>
            </p:cNvPr>
            <p:cNvSpPr/>
            <p:nvPr/>
          </p:nvSpPr>
          <p:spPr>
            <a:xfrm flipV="1">
              <a:off x="8847396" y="127461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6565791-A882-45FA-9671-ABD8AF8F3E25}"/>
                </a:ext>
              </a:extLst>
            </p:cNvPr>
            <p:cNvSpPr/>
            <p:nvPr/>
          </p:nvSpPr>
          <p:spPr>
            <a:xfrm flipV="1">
              <a:off x="9192528" y="1274409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767E789-EF82-49C4-AA80-A46CDFFDAE8F}"/>
                </a:ext>
              </a:extLst>
            </p:cNvPr>
            <p:cNvCxnSpPr/>
            <p:nvPr/>
          </p:nvCxnSpPr>
          <p:spPr>
            <a:xfrm flipV="1">
              <a:off x="7665232" y="1175011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CE8A9C2E-6072-4EE5-B65B-C9076D44078E}"/>
                </a:ext>
              </a:extLst>
            </p:cNvPr>
            <p:cNvSpPr/>
            <p:nvPr/>
          </p:nvSpPr>
          <p:spPr>
            <a:xfrm flipV="1">
              <a:off x="9099582" y="1149495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A94A1DE6-609D-4D32-B2A8-46FBB8992E29}"/>
                </a:ext>
              </a:extLst>
            </p:cNvPr>
            <p:cNvSpPr/>
            <p:nvPr/>
          </p:nvSpPr>
          <p:spPr>
            <a:xfrm flipV="1">
              <a:off x="8853082" y="2301050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8C15463-EAC8-4AEB-96B9-7A61D5864B80}"/>
                </a:ext>
              </a:extLst>
            </p:cNvPr>
            <p:cNvSpPr/>
            <p:nvPr/>
          </p:nvSpPr>
          <p:spPr>
            <a:xfrm flipV="1">
              <a:off x="8940444" y="2135601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38E675-DC3C-4CE4-B97C-E1433116FA44}"/>
                </a:ext>
              </a:extLst>
            </p:cNvPr>
            <p:cNvGrpSpPr/>
            <p:nvPr/>
          </p:nvGrpSpPr>
          <p:grpSpPr>
            <a:xfrm>
              <a:off x="8654020" y="649528"/>
              <a:ext cx="155260" cy="57913"/>
              <a:chOff x="755184" y="3421002"/>
              <a:chExt cx="79555" cy="27432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1C63FBE9-C86C-4E8B-8E26-703C68C6FE89}"/>
                  </a:ext>
                </a:extLst>
              </p:cNvPr>
              <p:cNvSpPr/>
              <p:nvPr/>
            </p:nvSpPr>
            <p:spPr>
              <a:xfrm flipV="1">
                <a:off x="755184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B57C6DAA-6712-4D91-BCAA-B6C482E50ADE}"/>
                  </a:ext>
                </a:extLst>
              </p:cNvPr>
              <p:cNvSpPr/>
              <p:nvPr/>
            </p:nvSpPr>
            <p:spPr>
              <a:xfrm flipV="1">
                <a:off x="807307" y="3421002"/>
                <a:ext cx="27432" cy="2743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B18C4D7-23D3-44F1-A7B5-494FAC6E6CBA}"/>
                </a:ext>
              </a:extLst>
            </p:cNvPr>
            <p:cNvCxnSpPr/>
            <p:nvPr/>
          </p:nvCxnSpPr>
          <p:spPr>
            <a:xfrm flipV="1">
              <a:off x="7671691" y="1048764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2991FFB6-2C34-488C-A56A-9E0FA724336A}"/>
                </a:ext>
              </a:extLst>
            </p:cNvPr>
            <p:cNvSpPr/>
            <p:nvPr/>
          </p:nvSpPr>
          <p:spPr>
            <a:xfrm flipV="1">
              <a:off x="8559582" y="1025385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7B5968A-AE62-4369-9C1A-AD850C28D84F}"/>
                </a:ext>
              </a:extLst>
            </p:cNvPr>
            <p:cNvCxnSpPr/>
            <p:nvPr/>
          </p:nvCxnSpPr>
          <p:spPr>
            <a:xfrm flipV="1">
              <a:off x="7671691" y="525607"/>
              <a:ext cx="1726256" cy="107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CC2BB90-F9DF-458E-96B6-AABD71E9B6CF}"/>
                </a:ext>
              </a:extLst>
            </p:cNvPr>
            <p:cNvSpPr/>
            <p:nvPr/>
          </p:nvSpPr>
          <p:spPr>
            <a:xfrm flipV="1">
              <a:off x="8994097" y="510696"/>
              <a:ext cx="53536" cy="579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Left Bracket 225">
              <a:extLst>
                <a:ext uri="{FF2B5EF4-FFF2-40B4-BE49-F238E27FC236}">
                  <a16:creationId xmlns:a16="http://schemas.microsoft.com/office/drawing/2014/main" id="{CCEA6848-322D-4FC8-9260-EACDDB69F09F}"/>
                </a:ext>
              </a:extLst>
            </p:cNvPr>
            <p:cNvSpPr/>
            <p:nvPr/>
          </p:nvSpPr>
          <p:spPr>
            <a:xfrm>
              <a:off x="7625977" y="1021629"/>
              <a:ext cx="45718" cy="22260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4193A16-9169-4333-8450-18B139C712C0}"/>
                </a:ext>
              </a:extLst>
            </p:cNvPr>
            <p:cNvSpPr txBox="1"/>
            <p:nvPr/>
          </p:nvSpPr>
          <p:spPr>
            <a:xfrm>
              <a:off x="7405163" y="985241"/>
              <a:ext cx="163392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28" name="Left Bracket 227">
              <a:extLst>
                <a:ext uri="{FF2B5EF4-FFF2-40B4-BE49-F238E27FC236}">
                  <a16:creationId xmlns:a16="http://schemas.microsoft.com/office/drawing/2014/main" id="{31AE7B08-0311-4044-AA11-5ED1110A8750}"/>
                </a:ext>
              </a:extLst>
            </p:cNvPr>
            <p:cNvSpPr/>
            <p:nvPr/>
          </p:nvSpPr>
          <p:spPr>
            <a:xfrm>
              <a:off x="7625381" y="1268766"/>
              <a:ext cx="45718" cy="22260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A99CDAB-B046-4086-AE25-F38E393D3C5B}"/>
                </a:ext>
              </a:extLst>
            </p:cNvPr>
            <p:cNvSpPr txBox="1"/>
            <p:nvPr/>
          </p:nvSpPr>
          <p:spPr>
            <a:xfrm>
              <a:off x="7398679" y="1251892"/>
              <a:ext cx="163392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F3A9C9-5378-4A5A-871E-444542EBE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5794" y="1245735"/>
              <a:ext cx="1660030" cy="1650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Right Brace 230">
              <a:extLst>
                <a:ext uri="{FF2B5EF4-FFF2-40B4-BE49-F238E27FC236}">
                  <a16:creationId xmlns:a16="http://schemas.microsoft.com/office/drawing/2014/main" id="{E2F771CF-BDD2-45DC-A1E1-9B7F1D28E0F8}"/>
                </a:ext>
              </a:extLst>
            </p:cNvPr>
            <p:cNvSpPr/>
            <p:nvPr/>
          </p:nvSpPr>
          <p:spPr>
            <a:xfrm>
              <a:off x="9414341" y="1019582"/>
              <a:ext cx="45718" cy="331370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E8F9B0F-B331-4B80-B118-27B703A53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127" y="1054341"/>
              <a:ext cx="106893" cy="189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0E314A5-74A6-4417-965F-46320A34D710}"/>
                </a:ext>
              </a:extLst>
            </p:cNvPr>
            <p:cNvCxnSpPr>
              <a:cxnSpLocks/>
            </p:cNvCxnSpPr>
            <p:nvPr/>
          </p:nvCxnSpPr>
          <p:spPr>
            <a:xfrm>
              <a:off x="8572282" y="1047991"/>
              <a:ext cx="147975" cy="189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1FBAB6D-2FA6-472A-8D3E-C2991D93F35C}"/>
                </a:ext>
              </a:extLst>
            </p:cNvPr>
            <p:cNvSpPr txBox="1"/>
            <p:nvPr/>
          </p:nvSpPr>
          <p:spPr>
            <a:xfrm>
              <a:off x="9501005" y="939046"/>
              <a:ext cx="669340" cy="6924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Temp. Depth range 2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E88EB96-A6C1-4538-8699-9DE5F340ECE3}"/>
                </a:ext>
              </a:extLst>
            </p:cNvPr>
            <p:cNvCxnSpPr/>
            <p:nvPr/>
          </p:nvCxnSpPr>
          <p:spPr>
            <a:xfrm>
              <a:off x="7664974" y="600176"/>
              <a:ext cx="172625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79BD0E9A-4550-4557-A199-B36BFAC1799A}"/>
                </a:ext>
              </a:extLst>
            </p:cNvPr>
            <p:cNvSpPr txBox="1"/>
            <p:nvPr/>
          </p:nvSpPr>
          <p:spPr>
            <a:xfrm>
              <a:off x="9468400" y="381818"/>
              <a:ext cx="669340" cy="461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range 1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0A7CB45-5D5D-43B5-A962-8DBFC55124EA}"/>
                </a:ext>
              </a:extLst>
            </p:cNvPr>
            <p:cNvSpPr txBox="1"/>
            <p:nvPr/>
          </p:nvSpPr>
          <p:spPr>
            <a:xfrm>
              <a:off x="7092901" y="465315"/>
              <a:ext cx="594307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WRP 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F1BFB0FC-A0A0-459B-9698-A0F6B7F7D40E}"/>
                </a:ext>
              </a:extLst>
            </p:cNvPr>
            <p:cNvSpPr txBox="1"/>
            <p:nvPr/>
          </p:nvSpPr>
          <p:spPr>
            <a:xfrm>
              <a:off x="1214133" y="3142363"/>
              <a:ext cx="1716504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0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ACC8A00-6041-414F-A59F-8EA9C0F71295}"/>
                </a:ext>
              </a:extLst>
            </p:cNvPr>
            <p:cNvSpPr txBox="1"/>
            <p:nvPr/>
          </p:nvSpPr>
          <p:spPr>
            <a:xfrm>
              <a:off x="4468759" y="3129024"/>
              <a:ext cx="1716504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(ii)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185B8941-8F1D-4B4E-BA3D-25E58C4B194E}"/>
                </a:ext>
              </a:extLst>
            </p:cNvPr>
            <p:cNvSpPr txBox="1"/>
            <p:nvPr/>
          </p:nvSpPr>
          <p:spPr>
            <a:xfrm>
              <a:off x="7698953" y="3136827"/>
              <a:ext cx="1716504" cy="230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(iii)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C6E3A2-D45B-4AFD-B32E-01A2346E5F3A}"/>
                </a:ext>
              </a:extLst>
            </p:cNvPr>
            <p:cNvCxnSpPr/>
            <p:nvPr/>
          </p:nvCxnSpPr>
          <p:spPr>
            <a:xfrm flipV="1">
              <a:off x="1213997" y="3062497"/>
              <a:ext cx="1745871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9319F2C0-FA78-4931-BE8E-D425309C346A}"/>
                </a:ext>
              </a:extLst>
            </p:cNvPr>
            <p:cNvSpPr txBox="1"/>
            <p:nvPr/>
          </p:nvSpPr>
          <p:spPr>
            <a:xfrm>
              <a:off x="3058057" y="2949130"/>
              <a:ext cx="607341" cy="263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2EFABC3-7333-4F3A-B78D-1551C5938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0559" y="2594796"/>
              <a:ext cx="0" cy="26269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49147F2-EE62-4CD1-A55C-25FC1E4FB90D}"/>
                </a:ext>
              </a:extLst>
            </p:cNvPr>
            <p:cNvSpPr txBox="1"/>
            <p:nvPr/>
          </p:nvSpPr>
          <p:spPr>
            <a:xfrm>
              <a:off x="1128131" y="2774890"/>
              <a:ext cx="979062" cy="263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6A1935C-51B0-4208-97CA-11C769D83B9F}"/>
                </a:ext>
              </a:extLst>
            </p:cNvPr>
            <p:cNvCxnSpPr/>
            <p:nvPr/>
          </p:nvCxnSpPr>
          <p:spPr>
            <a:xfrm flipV="1">
              <a:off x="4431535" y="3062072"/>
              <a:ext cx="1745871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F451F6A-2EEA-45E9-AF5B-27048803E212}"/>
                </a:ext>
              </a:extLst>
            </p:cNvPr>
            <p:cNvSpPr txBox="1"/>
            <p:nvPr/>
          </p:nvSpPr>
          <p:spPr>
            <a:xfrm>
              <a:off x="6275596" y="2948708"/>
              <a:ext cx="607341" cy="263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BC52422-3092-45CE-A781-4E476B58F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8096" y="2594376"/>
              <a:ext cx="0" cy="26269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3F49956-7411-47C4-85FA-D51C24BBB4DF}"/>
                </a:ext>
              </a:extLst>
            </p:cNvPr>
            <p:cNvSpPr txBox="1"/>
            <p:nvPr/>
          </p:nvSpPr>
          <p:spPr>
            <a:xfrm>
              <a:off x="4345668" y="2774471"/>
              <a:ext cx="1054686" cy="263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E922E9D-43FD-4C6E-B670-DA9B72B89FDC}"/>
                </a:ext>
              </a:extLst>
            </p:cNvPr>
            <p:cNvCxnSpPr/>
            <p:nvPr/>
          </p:nvCxnSpPr>
          <p:spPr>
            <a:xfrm flipV="1">
              <a:off x="7671124" y="3062073"/>
              <a:ext cx="1745871" cy="9397"/>
            </a:xfrm>
            <a:prstGeom prst="line">
              <a:avLst/>
            </a:prstGeom>
            <a:ln w="76200" cmpd="tri">
              <a:solidFill>
                <a:schemeClr val="tx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88643B1-2847-4699-99FE-C91FA23EF129}"/>
                </a:ext>
              </a:extLst>
            </p:cNvPr>
            <p:cNvSpPr txBox="1"/>
            <p:nvPr/>
          </p:nvSpPr>
          <p:spPr>
            <a:xfrm>
              <a:off x="9515183" y="2948711"/>
              <a:ext cx="607341" cy="263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CGH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A8CE448-9C6D-4D7B-B3D5-7FBFABCF1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7686" y="2594379"/>
              <a:ext cx="0" cy="26269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C8313B2-0378-4676-BCA5-477CCE732DD1}"/>
                </a:ext>
              </a:extLst>
            </p:cNvPr>
            <p:cNvSpPr txBox="1"/>
            <p:nvPr/>
          </p:nvSpPr>
          <p:spPr>
            <a:xfrm>
              <a:off x="7585254" y="2774477"/>
              <a:ext cx="969151" cy="263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Diffraction</a:t>
              </a:r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40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03D9785A-B8BC-4C38-81F5-414CCFA121DC}"/>
              </a:ext>
            </a:extLst>
          </p:cNvPr>
          <p:cNvSpPr txBox="1"/>
          <p:nvPr/>
        </p:nvSpPr>
        <p:spPr>
          <a:xfrm>
            <a:off x="3816735" y="1051100"/>
            <a:ext cx="104535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Temporary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Depth-range 1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61BD5EC-104E-44AA-BBD6-A7519019E99B}"/>
              </a:ext>
            </a:extLst>
          </p:cNvPr>
          <p:cNvCxnSpPr/>
          <p:nvPr/>
        </p:nvCxnSpPr>
        <p:spPr>
          <a:xfrm flipV="1">
            <a:off x="2429076" y="1242821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5A48017-EC45-4400-9F66-0F45A7C82DE0}"/>
              </a:ext>
            </a:extLst>
          </p:cNvPr>
          <p:cNvCxnSpPr/>
          <p:nvPr/>
        </p:nvCxnSpPr>
        <p:spPr>
          <a:xfrm flipV="1">
            <a:off x="2420825" y="2393392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4D2A01C6-4CC9-4B1B-B0EA-A8F570124CD1}"/>
              </a:ext>
            </a:extLst>
          </p:cNvPr>
          <p:cNvCxnSpPr/>
          <p:nvPr/>
        </p:nvCxnSpPr>
        <p:spPr>
          <a:xfrm flipV="1">
            <a:off x="2425373" y="2489105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66744230-002D-448B-B853-A3BDAD0E21F7}"/>
              </a:ext>
            </a:extLst>
          </p:cNvPr>
          <p:cNvSpPr/>
          <p:nvPr/>
        </p:nvSpPr>
        <p:spPr>
          <a:xfrm flipV="1">
            <a:off x="2988556" y="2472741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0685250-D7FD-49B1-ACA1-0344C1D61CEC}"/>
              </a:ext>
            </a:extLst>
          </p:cNvPr>
          <p:cNvSpPr/>
          <p:nvPr/>
        </p:nvSpPr>
        <p:spPr>
          <a:xfrm flipV="1">
            <a:off x="3061426" y="2472741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08EFB40-0A22-4D3B-820C-5AB44758DD10}"/>
              </a:ext>
            </a:extLst>
          </p:cNvPr>
          <p:cNvCxnSpPr/>
          <p:nvPr/>
        </p:nvCxnSpPr>
        <p:spPr>
          <a:xfrm flipV="1">
            <a:off x="2424449" y="1856582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8F42036-0AE3-42D0-BF23-A60C244E3DDC}"/>
              </a:ext>
            </a:extLst>
          </p:cNvPr>
          <p:cNvCxnSpPr/>
          <p:nvPr/>
        </p:nvCxnSpPr>
        <p:spPr>
          <a:xfrm flipV="1">
            <a:off x="2424537" y="2278232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EA9C068-D490-4CDE-9EDC-EBD3B6902AB2}"/>
              </a:ext>
            </a:extLst>
          </p:cNvPr>
          <p:cNvGrpSpPr/>
          <p:nvPr/>
        </p:nvGrpSpPr>
        <p:grpSpPr>
          <a:xfrm>
            <a:off x="2527698" y="1839804"/>
            <a:ext cx="111223" cy="40540"/>
            <a:chOff x="755184" y="3421002"/>
            <a:chExt cx="79555" cy="27432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576DF68B-A88F-4C80-A490-C60AC9BFEDA1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1C2E45A-65F0-4F9B-AD7E-C6BA3D0B4E89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995F6B1-8C26-4A09-A201-BA466351FE46}"/>
              </a:ext>
            </a:extLst>
          </p:cNvPr>
          <p:cNvCxnSpPr/>
          <p:nvPr/>
        </p:nvCxnSpPr>
        <p:spPr>
          <a:xfrm flipV="1">
            <a:off x="2424449" y="2056316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ECBBA14B-08CB-43C4-9FA9-C4DCC4FC9D27}"/>
              </a:ext>
            </a:extLst>
          </p:cNvPr>
          <p:cNvSpPr/>
          <p:nvPr/>
        </p:nvSpPr>
        <p:spPr>
          <a:xfrm flipV="1">
            <a:off x="3578808" y="2032013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3A114-8B9E-4187-8B24-B1081748773F}"/>
              </a:ext>
            </a:extLst>
          </p:cNvPr>
          <p:cNvCxnSpPr/>
          <p:nvPr/>
        </p:nvCxnSpPr>
        <p:spPr>
          <a:xfrm flipV="1">
            <a:off x="2424449" y="1961185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77164B9D-065E-4292-80F4-9817767B84E1}"/>
              </a:ext>
            </a:extLst>
          </p:cNvPr>
          <p:cNvSpPr/>
          <p:nvPr/>
        </p:nvSpPr>
        <p:spPr>
          <a:xfrm flipV="1">
            <a:off x="2460045" y="1944820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49CE232-9B71-4CCE-BE8B-808BE2EC918A}"/>
              </a:ext>
            </a:extLst>
          </p:cNvPr>
          <p:cNvCxnSpPr/>
          <p:nvPr/>
        </p:nvCxnSpPr>
        <p:spPr>
          <a:xfrm flipV="1">
            <a:off x="2424449" y="1685189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E4ECDC31-E775-4706-8F8B-A002735D5AE7}"/>
              </a:ext>
            </a:extLst>
          </p:cNvPr>
          <p:cNvSpPr/>
          <p:nvPr/>
        </p:nvSpPr>
        <p:spPr>
          <a:xfrm flipV="1">
            <a:off x="3271309" y="1659747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0F84217A-AA19-4DEA-A248-A7C70C2A493B}"/>
              </a:ext>
            </a:extLst>
          </p:cNvPr>
          <p:cNvSpPr/>
          <p:nvPr/>
        </p:nvSpPr>
        <p:spPr>
          <a:xfrm flipV="1">
            <a:off x="3518549" y="1659606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D96EC94-ACDA-42C1-9721-292D70F86030}"/>
              </a:ext>
            </a:extLst>
          </p:cNvPr>
          <p:cNvCxnSpPr/>
          <p:nvPr/>
        </p:nvCxnSpPr>
        <p:spPr>
          <a:xfrm flipV="1">
            <a:off x="2424449" y="1590026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C2D6701B-F9BE-43A9-89A0-B274312CF580}"/>
              </a:ext>
            </a:extLst>
          </p:cNvPr>
          <p:cNvSpPr/>
          <p:nvPr/>
        </p:nvSpPr>
        <p:spPr>
          <a:xfrm flipV="1">
            <a:off x="3451966" y="1572165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92E8CD3-4D51-4083-861C-6CD90EB141ED}"/>
              </a:ext>
            </a:extLst>
          </p:cNvPr>
          <p:cNvSpPr/>
          <p:nvPr/>
        </p:nvSpPr>
        <p:spPr>
          <a:xfrm flipV="1">
            <a:off x="3275382" y="2378266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772E61F-96F9-479E-A59F-E78C4362386A}"/>
              </a:ext>
            </a:extLst>
          </p:cNvPr>
          <p:cNvSpPr/>
          <p:nvPr/>
        </p:nvSpPr>
        <p:spPr>
          <a:xfrm flipV="1">
            <a:off x="3337964" y="2262450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38A7FA8-3F1D-4C00-9E28-4C6F849DD5C7}"/>
              </a:ext>
            </a:extLst>
          </p:cNvPr>
          <p:cNvGrpSpPr/>
          <p:nvPr/>
        </p:nvGrpSpPr>
        <p:grpSpPr>
          <a:xfrm>
            <a:off x="3132781" y="1222182"/>
            <a:ext cx="111223" cy="40540"/>
            <a:chOff x="755184" y="3421002"/>
            <a:chExt cx="79555" cy="27432"/>
          </a:xfrm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E1353B0-2378-46D5-BEC4-523C6E3605CB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031D1A0-B4C0-4370-9927-D30F549C7112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7851134-C1B2-428F-8EFB-27F4BC592EB5}"/>
              </a:ext>
            </a:extLst>
          </p:cNvPr>
          <p:cNvCxnSpPr/>
          <p:nvPr/>
        </p:nvCxnSpPr>
        <p:spPr>
          <a:xfrm flipV="1">
            <a:off x="2429076" y="1501652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9DC2670E-8726-4808-9059-7B9B4FED7F42}"/>
              </a:ext>
            </a:extLst>
          </p:cNvPr>
          <p:cNvSpPr/>
          <p:nvPr/>
        </p:nvSpPr>
        <p:spPr>
          <a:xfrm flipV="1">
            <a:off x="3065129" y="1485287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B8193F0-FA53-4922-B634-B409269F30DE}"/>
              </a:ext>
            </a:extLst>
          </p:cNvPr>
          <p:cNvCxnSpPr/>
          <p:nvPr/>
        </p:nvCxnSpPr>
        <p:spPr>
          <a:xfrm flipV="1">
            <a:off x="2429076" y="1135437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7FC2EA12-6317-4EC2-9221-DED2C17A210C}"/>
              </a:ext>
            </a:extLst>
          </p:cNvPr>
          <p:cNvSpPr/>
          <p:nvPr/>
        </p:nvSpPr>
        <p:spPr>
          <a:xfrm flipV="1">
            <a:off x="3376400" y="1124998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Left Bracket 165">
            <a:extLst>
              <a:ext uri="{FF2B5EF4-FFF2-40B4-BE49-F238E27FC236}">
                <a16:creationId xmlns:a16="http://schemas.microsoft.com/office/drawing/2014/main" id="{9ECB11F3-E78F-45C8-81E3-3F8BA8A5C38C}"/>
              </a:ext>
            </a:extLst>
          </p:cNvPr>
          <p:cNvSpPr/>
          <p:nvPr/>
        </p:nvSpPr>
        <p:spPr>
          <a:xfrm>
            <a:off x="2391697" y="1124999"/>
            <a:ext cx="32751" cy="155825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3F4BAB1-73A8-40F7-A44B-2A8016220412}"/>
              </a:ext>
            </a:extLst>
          </p:cNvPr>
          <p:cNvSpPr txBox="1"/>
          <p:nvPr/>
        </p:nvSpPr>
        <p:spPr>
          <a:xfrm>
            <a:off x="2233515" y="1099525"/>
            <a:ext cx="11704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168" name="Left Bracket 167">
            <a:extLst>
              <a:ext uri="{FF2B5EF4-FFF2-40B4-BE49-F238E27FC236}">
                <a16:creationId xmlns:a16="http://schemas.microsoft.com/office/drawing/2014/main" id="{1D938EE7-1680-4D38-8F96-A80058E70356}"/>
              </a:ext>
            </a:extLst>
          </p:cNvPr>
          <p:cNvSpPr/>
          <p:nvPr/>
        </p:nvSpPr>
        <p:spPr>
          <a:xfrm>
            <a:off x="2391270" y="1297998"/>
            <a:ext cx="32751" cy="155825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E6DACC-A0FF-49EB-8BC0-A8F74FFB7AD6}"/>
              </a:ext>
            </a:extLst>
          </p:cNvPr>
          <p:cNvSpPr txBox="1"/>
          <p:nvPr/>
        </p:nvSpPr>
        <p:spPr>
          <a:xfrm>
            <a:off x="2228869" y="1286186"/>
            <a:ext cx="11704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26378B1-855B-479A-990A-8F47EE4DD58D}"/>
              </a:ext>
            </a:extLst>
          </p:cNvPr>
          <p:cNvCxnSpPr/>
          <p:nvPr/>
        </p:nvCxnSpPr>
        <p:spPr>
          <a:xfrm>
            <a:off x="2434549" y="1293427"/>
            <a:ext cx="123662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9CBDE3C2-F148-40B5-8786-BAD1FE448733}"/>
              </a:ext>
            </a:extLst>
          </p:cNvPr>
          <p:cNvSpPr/>
          <p:nvPr/>
        </p:nvSpPr>
        <p:spPr>
          <a:xfrm>
            <a:off x="3671176" y="1124998"/>
            <a:ext cx="32751" cy="13572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83DE7EB-37AE-40F1-8967-1A21DB3487C6}"/>
              </a:ext>
            </a:extLst>
          </p:cNvPr>
          <p:cNvCxnSpPr>
            <a:cxnSpLocks/>
          </p:cNvCxnSpPr>
          <p:nvPr/>
        </p:nvCxnSpPr>
        <p:spPr>
          <a:xfrm flipH="1">
            <a:off x="3307601" y="1150022"/>
            <a:ext cx="88427" cy="136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555F1AC-8EF5-4F31-8159-E0394356EB68}"/>
              </a:ext>
            </a:extLst>
          </p:cNvPr>
          <p:cNvCxnSpPr>
            <a:cxnSpLocks/>
          </p:cNvCxnSpPr>
          <p:nvPr/>
        </p:nvCxnSpPr>
        <p:spPr>
          <a:xfrm>
            <a:off x="3385128" y="1141023"/>
            <a:ext cx="94336" cy="160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C0769E9-74CB-40AC-8D06-FB2F9949FEFA}"/>
              </a:ext>
            </a:extLst>
          </p:cNvPr>
          <p:cNvSpPr txBox="1"/>
          <p:nvPr/>
        </p:nvSpPr>
        <p:spPr>
          <a:xfrm>
            <a:off x="7369759" y="1054645"/>
            <a:ext cx="82957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Depth-range 1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CCB69C2-6A3E-43B3-8508-6CB7DC5109BB}"/>
              </a:ext>
            </a:extLst>
          </p:cNvPr>
          <p:cNvCxnSpPr/>
          <p:nvPr/>
        </p:nvCxnSpPr>
        <p:spPr>
          <a:xfrm flipV="1">
            <a:off x="5956055" y="1217712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7EC5287E-324B-414B-A6C0-7964B882F407}"/>
              </a:ext>
            </a:extLst>
          </p:cNvPr>
          <p:cNvCxnSpPr/>
          <p:nvPr/>
        </p:nvCxnSpPr>
        <p:spPr>
          <a:xfrm flipV="1">
            <a:off x="5947804" y="2368284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08F3380-0B98-4662-8DC7-ABCBEAB17A1D}"/>
              </a:ext>
            </a:extLst>
          </p:cNvPr>
          <p:cNvCxnSpPr/>
          <p:nvPr/>
        </p:nvCxnSpPr>
        <p:spPr>
          <a:xfrm flipV="1">
            <a:off x="5952353" y="2463997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36FCB015-DBC3-480C-B676-567E1555F939}"/>
              </a:ext>
            </a:extLst>
          </p:cNvPr>
          <p:cNvSpPr/>
          <p:nvPr/>
        </p:nvSpPr>
        <p:spPr>
          <a:xfrm flipV="1">
            <a:off x="6515535" y="2447632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D6FFDFA-D024-4599-B4FC-AC835159EEE3}"/>
              </a:ext>
            </a:extLst>
          </p:cNvPr>
          <p:cNvSpPr/>
          <p:nvPr/>
        </p:nvSpPr>
        <p:spPr>
          <a:xfrm flipV="1">
            <a:off x="6588406" y="2447632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6E954463-9F21-443F-BE91-D7CCD99A7BC7}"/>
              </a:ext>
            </a:extLst>
          </p:cNvPr>
          <p:cNvCxnSpPr/>
          <p:nvPr/>
        </p:nvCxnSpPr>
        <p:spPr>
          <a:xfrm flipV="1">
            <a:off x="5951428" y="1831473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7187CE9-85A3-4231-B72D-463009291564}"/>
              </a:ext>
            </a:extLst>
          </p:cNvPr>
          <p:cNvCxnSpPr/>
          <p:nvPr/>
        </p:nvCxnSpPr>
        <p:spPr>
          <a:xfrm flipV="1">
            <a:off x="5951517" y="2253124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48BF88E-9DEA-4D82-B021-8BB7F11C9458}"/>
              </a:ext>
            </a:extLst>
          </p:cNvPr>
          <p:cNvGrpSpPr/>
          <p:nvPr/>
        </p:nvGrpSpPr>
        <p:grpSpPr>
          <a:xfrm>
            <a:off x="6054678" y="1814695"/>
            <a:ext cx="111223" cy="40540"/>
            <a:chOff x="755184" y="3421002"/>
            <a:chExt cx="79555" cy="27432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AE562BD-DF0A-45BB-9A99-E34EE14E67BA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BB0E1070-7DC0-4020-A0B9-09CE3CF2D9C5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6C87677-0775-498A-ACF3-A611948086EF}"/>
              </a:ext>
            </a:extLst>
          </p:cNvPr>
          <p:cNvCxnSpPr/>
          <p:nvPr/>
        </p:nvCxnSpPr>
        <p:spPr>
          <a:xfrm flipV="1">
            <a:off x="5951428" y="2031207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A10E3913-798E-4BC3-A227-4261EECDCF9E}"/>
              </a:ext>
            </a:extLst>
          </p:cNvPr>
          <p:cNvSpPr/>
          <p:nvPr/>
        </p:nvSpPr>
        <p:spPr>
          <a:xfrm flipV="1">
            <a:off x="7105788" y="2006904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B3D8D4D-F207-4AF7-A71C-F7F502E5A77D}"/>
              </a:ext>
            </a:extLst>
          </p:cNvPr>
          <p:cNvCxnSpPr/>
          <p:nvPr/>
        </p:nvCxnSpPr>
        <p:spPr>
          <a:xfrm flipV="1">
            <a:off x="5951428" y="1936076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Oval 185">
            <a:extLst>
              <a:ext uri="{FF2B5EF4-FFF2-40B4-BE49-F238E27FC236}">
                <a16:creationId xmlns:a16="http://schemas.microsoft.com/office/drawing/2014/main" id="{18340288-EF46-41BD-A35F-EE9CE90464CB}"/>
              </a:ext>
            </a:extLst>
          </p:cNvPr>
          <p:cNvSpPr/>
          <p:nvPr/>
        </p:nvSpPr>
        <p:spPr>
          <a:xfrm flipV="1">
            <a:off x="5987024" y="1919711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BB06AC33-CC51-458A-B308-42D1CB06F7C3}"/>
              </a:ext>
            </a:extLst>
          </p:cNvPr>
          <p:cNvCxnSpPr/>
          <p:nvPr/>
        </p:nvCxnSpPr>
        <p:spPr>
          <a:xfrm flipV="1">
            <a:off x="5951428" y="1660080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8" name="Oval 187">
            <a:extLst>
              <a:ext uri="{FF2B5EF4-FFF2-40B4-BE49-F238E27FC236}">
                <a16:creationId xmlns:a16="http://schemas.microsoft.com/office/drawing/2014/main" id="{2BAE4D90-E8B2-44BD-A674-3821EDE3457D}"/>
              </a:ext>
            </a:extLst>
          </p:cNvPr>
          <p:cNvSpPr/>
          <p:nvPr/>
        </p:nvSpPr>
        <p:spPr>
          <a:xfrm flipV="1">
            <a:off x="6798288" y="1634639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93A272D9-E454-4688-8F52-C6AD6ACAC992}"/>
              </a:ext>
            </a:extLst>
          </p:cNvPr>
          <p:cNvSpPr/>
          <p:nvPr/>
        </p:nvSpPr>
        <p:spPr>
          <a:xfrm flipV="1">
            <a:off x="7045528" y="1634497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99DBD204-1CF1-4833-B22F-74B137EFCAD4}"/>
              </a:ext>
            </a:extLst>
          </p:cNvPr>
          <p:cNvCxnSpPr/>
          <p:nvPr/>
        </p:nvCxnSpPr>
        <p:spPr>
          <a:xfrm flipV="1">
            <a:off x="5951428" y="1564918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13119F5B-7265-4E1C-9A98-C389C7C858F0}"/>
              </a:ext>
            </a:extLst>
          </p:cNvPr>
          <p:cNvSpPr/>
          <p:nvPr/>
        </p:nvSpPr>
        <p:spPr>
          <a:xfrm flipV="1">
            <a:off x="6978945" y="1547056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5D3BA22-3626-416D-9B7B-E594FEF2EEB4}"/>
              </a:ext>
            </a:extLst>
          </p:cNvPr>
          <p:cNvSpPr/>
          <p:nvPr/>
        </p:nvSpPr>
        <p:spPr>
          <a:xfrm flipV="1">
            <a:off x="6802361" y="2353157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5EADD5A-F44C-4993-9318-9E1EBD4804DB}"/>
              </a:ext>
            </a:extLst>
          </p:cNvPr>
          <p:cNvSpPr/>
          <p:nvPr/>
        </p:nvSpPr>
        <p:spPr>
          <a:xfrm flipV="1">
            <a:off x="6864944" y="2237341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1AC2332-0008-4D87-B25E-5B83740A6AEF}"/>
              </a:ext>
            </a:extLst>
          </p:cNvPr>
          <p:cNvGrpSpPr/>
          <p:nvPr/>
        </p:nvGrpSpPr>
        <p:grpSpPr>
          <a:xfrm>
            <a:off x="6659760" y="1197073"/>
            <a:ext cx="111223" cy="40540"/>
            <a:chOff x="755184" y="3421002"/>
            <a:chExt cx="79555" cy="27432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474FB28-9362-41C6-9912-A7095359E723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9DFA2BFC-499D-47C8-BC62-CB998F987E63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20A7777-A831-4F65-A402-EFAB708B9C94}"/>
              </a:ext>
            </a:extLst>
          </p:cNvPr>
          <p:cNvCxnSpPr/>
          <p:nvPr/>
        </p:nvCxnSpPr>
        <p:spPr>
          <a:xfrm flipV="1">
            <a:off x="5956055" y="1476543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BCECE300-0F14-4E85-B64F-A51D96BBA59E}"/>
              </a:ext>
            </a:extLst>
          </p:cNvPr>
          <p:cNvSpPr/>
          <p:nvPr/>
        </p:nvSpPr>
        <p:spPr>
          <a:xfrm flipV="1">
            <a:off x="6592108" y="1460178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6C337AE-DBE0-4519-8D67-B9E288CE11E5}"/>
              </a:ext>
            </a:extLst>
          </p:cNvPr>
          <p:cNvCxnSpPr/>
          <p:nvPr/>
        </p:nvCxnSpPr>
        <p:spPr>
          <a:xfrm flipV="1">
            <a:off x="5956055" y="1110328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1997AD82-7B65-428A-967D-8E9242E44CAC}"/>
              </a:ext>
            </a:extLst>
          </p:cNvPr>
          <p:cNvSpPr/>
          <p:nvPr/>
        </p:nvSpPr>
        <p:spPr>
          <a:xfrm flipV="1">
            <a:off x="6903380" y="1099889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Right Brace 198">
            <a:extLst>
              <a:ext uri="{FF2B5EF4-FFF2-40B4-BE49-F238E27FC236}">
                <a16:creationId xmlns:a16="http://schemas.microsoft.com/office/drawing/2014/main" id="{CB684E23-D2CB-4C2A-B170-2C90E18B9F74}"/>
              </a:ext>
            </a:extLst>
          </p:cNvPr>
          <p:cNvSpPr/>
          <p:nvPr/>
        </p:nvSpPr>
        <p:spPr>
          <a:xfrm>
            <a:off x="7198156" y="1099889"/>
            <a:ext cx="32751" cy="13572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DCBC863-4922-483C-A3BB-E56964E0FC93}"/>
              </a:ext>
            </a:extLst>
          </p:cNvPr>
          <p:cNvSpPr txBox="1"/>
          <p:nvPr/>
        </p:nvSpPr>
        <p:spPr>
          <a:xfrm>
            <a:off x="5535348" y="1080064"/>
            <a:ext cx="42574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7DE977D-37A8-4338-9C3E-36977F0E5D47}"/>
              </a:ext>
            </a:extLst>
          </p:cNvPr>
          <p:cNvCxnSpPr/>
          <p:nvPr/>
        </p:nvCxnSpPr>
        <p:spPr>
          <a:xfrm>
            <a:off x="5949369" y="1166485"/>
            <a:ext cx="123662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8CBFB923-A52A-47DC-9259-A00DFDBE932E}"/>
              </a:ext>
            </a:extLst>
          </p:cNvPr>
          <p:cNvCxnSpPr/>
          <p:nvPr/>
        </p:nvCxnSpPr>
        <p:spPr>
          <a:xfrm flipV="1">
            <a:off x="2658702" y="3734252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AB04DF8F-83D4-4A09-B10D-100893B44398}"/>
              </a:ext>
            </a:extLst>
          </p:cNvPr>
          <p:cNvCxnSpPr/>
          <p:nvPr/>
        </p:nvCxnSpPr>
        <p:spPr>
          <a:xfrm flipV="1">
            <a:off x="2650451" y="4884823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8E1D733-09C9-48D3-BE22-A665DB5A32C6}"/>
              </a:ext>
            </a:extLst>
          </p:cNvPr>
          <p:cNvCxnSpPr/>
          <p:nvPr/>
        </p:nvCxnSpPr>
        <p:spPr>
          <a:xfrm flipV="1">
            <a:off x="2655000" y="4980536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888E4A64-7078-431D-B96B-662733C5356D}"/>
              </a:ext>
            </a:extLst>
          </p:cNvPr>
          <p:cNvSpPr/>
          <p:nvPr/>
        </p:nvSpPr>
        <p:spPr>
          <a:xfrm flipV="1">
            <a:off x="3218182" y="4964171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13190-1F19-4746-ADC4-6E9B25E8B27E}"/>
              </a:ext>
            </a:extLst>
          </p:cNvPr>
          <p:cNvSpPr/>
          <p:nvPr/>
        </p:nvSpPr>
        <p:spPr>
          <a:xfrm flipV="1">
            <a:off x="3291052" y="4964171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D441937-547C-4688-83EB-D8C0F75978A5}"/>
              </a:ext>
            </a:extLst>
          </p:cNvPr>
          <p:cNvCxnSpPr/>
          <p:nvPr/>
        </p:nvCxnSpPr>
        <p:spPr>
          <a:xfrm flipV="1">
            <a:off x="2654075" y="4348012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F7C56A9-BE25-4A6A-BAD8-F54AD8980EDE}"/>
              </a:ext>
            </a:extLst>
          </p:cNvPr>
          <p:cNvCxnSpPr/>
          <p:nvPr/>
        </p:nvCxnSpPr>
        <p:spPr>
          <a:xfrm flipV="1">
            <a:off x="2654164" y="4769663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D7DC29F-F8A4-460F-A3D7-C170274AD602}"/>
              </a:ext>
            </a:extLst>
          </p:cNvPr>
          <p:cNvGrpSpPr/>
          <p:nvPr/>
        </p:nvGrpSpPr>
        <p:grpSpPr>
          <a:xfrm>
            <a:off x="2757324" y="4331234"/>
            <a:ext cx="111223" cy="40540"/>
            <a:chOff x="755184" y="3421002"/>
            <a:chExt cx="79555" cy="27432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4245C25-33D9-441D-91DE-9DC89C131623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9DF1D750-A68E-42CA-AD90-8D8C15DD56FF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F2B79A4-979D-4888-9E17-0CF7E3A06D9D}"/>
              </a:ext>
            </a:extLst>
          </p:cNvPr>
          <p:cNvCxnSpPr/>
          <p:nvPr/>
        </p:nvCxnSpPr>
        <p:spPr>
          <a:xfrm flipV="1">
            <a:off x="2654075" y="4547747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BD0CCA1-B80D-4499-8E18-2C8138990588}"/>
              </a:ext>
            </a:extLst>
          </p:cNvPr>
          <p:cNvSpPr/>
          <p:nvPr/>
        </p:nvSpPr>
        <p:spPr>
          <a:xfrm flipV="1">
            <a:off x="3808435" y="4523444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43FA390-1182-40AE-BF45-802EDA9F64B9}"/>
              </a:ext>
            </a:extLst>
          </p:cNvPr>
          <p:cNvCxnSpPr/>
          <p:nvPr/>
        </p:nvCxnSpPr>
        <p:spPr>
          <a:xfrm flipV="1">
            <a:off x="2654075" y="4452615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13B7338A-580F-425E-A885-B671A6A34019}"/>
              </a:ext>
            </a:extLst>
          </p:cNvPr>
          <p:cNvSpPr/>
          <p:nvPr/>
        </p:nvSpPr>
        <p:spPr>
          <a:xfrm flipV="1">
            <a:off x="2689671" y="4436251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A4AD67A-0562-4154-8389-F618840D220E}"/>
              </a:ext>
            </a:extLst>
          </p:cNvPr>
          <p:cNvCxnSpPr/>
          <p:nvPr/>
        </p:nvCxnSpPr>
        <p:spPr>
          <a:xfrm flipV="1">
            <a:off x="2654075" y="4176620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80C4BB9A-9AF5-40D1-A801-B15C479AB71F}"/>
              </a:ext>
            </a:extLst>
          </p:cNvPr>
          <p:cNvSpPr/>
          <p:nvPr/>
        </p:nvSpPr>
        <p:spPr>
          <a:xfrm flipV="1">
            <a:off x="3500935" y="4151178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6565791-A882-45FA-9671-ABD8AF8F3E25}"/>
              </a:ext>
            </a:extLst>
          </p:cNvPr>
          <p:cNvSpPr/>
          <p:nvPr/>
        </p:nvSpPr>
        <p:spPr>
          <a:xfrm flipV="1">
            <a:off x="3748175" y="4151037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767E789-EF82-49C4-AA80-A46CDFFDAE8F}"/>
              </a:ext>
            </a:extLst>
          </p:cNvPr>
          <p:cNvCxnSpPr/>
          <p:nvPr/>
        </p:nvCxnSpPr>
        <p:spPr>
          <a:xfrm flipV="1">
            <a:off x="2654075" y="4081457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CE8A9C2E-6072-4EE5-B65B-C9076D44078E}"/>
              </a:ext>
            </a:extLst>
          </p:cNvPr>
          <p:cNvSpPr/>
          <p:nvPr/>
        </p:nvSpPr>
        <p:spPr>
          <a:xfrm flipV="1">
            <a:off x="3681592" y="4063596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94A1DE6-609D-4D32-B2A8-46FBB8992E29}"/>
              </a:ext>
            </a:extLst>
          </p:cNvPr>
          <p:cNvSpPr/>
          <p:nvPr/>
        </p:nvSpPr>
        <p:spPr>
          <a:xfrm flipV="1">
            <a:off x="3505008" y="4869697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8C15463-EAC8-4AEB-96B9-7A61D5864B80}"/>
              </a:ext>
            </a:extLst>
          </p:cNvPr>
          <p:cNvSpPr/>
          <p:nvPr/>
        </p:nvSpPr>
        <p:spPr>
          <a:xfrm flipV="1">
            <a:off x="3567591" y="4753881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738E675-DC3C-4CE4-B97C-E1433116FA44}"/>
              </a:ext>
            </a:extLst>
          </p:cNvPr>
          <p:cNvGrpSpPr/>
          <p:nvPr/>
        </p:nvGrpSpPr>
        <p:grpSpPr>
          <a:xfrm>
            <a:off x="3362407" y="3713613"/>
            <a:ext cx="111223" cy="40540"/>
            <a:chOff x="755184" y="3421002"/>
            <a:chExt cx="79555" cy="27432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C63FBE9-C86C-4E8B-8E26-703C68C6FE89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57C6DAA-6712-4D91-BCAA-B6C482E50ADE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0B18C4D7-23D3-44F1-A7B5-494FAC6E6CBA}"/>
              </a:ext>
            </a:extLst>
          </p:cNvPr>
          <p:cNvCxnSpPr/>
          <p:nvPr/>
        </p:nvCxnSpPr>
        <p:spPr>
          <a:xfrm flipV="1">
            <a:off x="2658702" y="3993083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2991FFB6-2C34-488C-A56A-9E0FA724336A}"/>
              </a:ext>
            </a:extLst>
          </p:cNvPr>
          <p:cNvSpPr/>
          <p:nvPr/>
        </p:nvSpPr>
        <p:spPr>
          <a:xfrm flipV="1">
            <a:off x="3294755" y="3976717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7B5968A-AE62-4369-9C1A-AD850C28D84F}"/>
              </a:ext>
            </a:extLst>
          </p:cNvPr>
          <p:cNvCxnSpPr/>
          <p:nvPr/>
        </p:nvCxnSpPr>
        <p:spPr>
          <a:xfrm flipV="1">
            <a:off x="2658702" y="3626867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5" name="Oval 224">
            <a:extLst>
              <a:ext uri="{FF2B5EF4-FFF2-40B4-BE49-F238E27FC236}">
                <a16:creationId xmlns:a16="http://schemas.microsoft.com/office/drawing/2014/main" id="{9CC2BB90-F9DF-458E-96B6-AABD71E9B6CF}"/>
              </a:ext>
            </a:extLst>
          </p:cNvPr>
          <p:cNvSpPr/>
          <p:nvPr/>
        </p:nvSpPr>
        <p:spPr>
          <a:xfrm flipV="1">
            <a:off x="3606026" y="3616429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Left Bracket 225">
            <a:extLst>
              <a:ext uri="{FF2B5EF4-FFF2-40B4-BE49-F238E27FC236}">
                <a16:creationId xmlns:a16="http://schemas.microsoft.com/office/drawing/2014/main" id="{CCEA6848-322D-4FC8-9260-EACDDB69F09F}"/>
              </a:ext>
            </a:extLst>
          </p:cNvPr>
          <p:cNvSpPr/>
          <p:nvPr/>
        </p:nvSpPr>
        <p:spPr>
          <a:xfrm>
            <a:off x="2625954" y="3974088"/>
            <a:ext cx="32751" cy="155825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4193A16-9169-4333-8450-18B139C712C0}"/>
              </a:ext>
            </a:extLst>
          </p:cNvPr>
          <p:cNvSpPr txBox="1"/>
          <p:nvPr/>
        </p:nvSpPr>
        <p:spPr>
          <a:xfrm>
            <a:off x="2467771" y="3948616"/>
            <a:ext cx="11704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28" name="Left Bracket 227">
            <a:extLst>
              <a:ext uri="{FF2B5EF4-FFF2-40B4-BE49-F238E27FC236}">
                <a16:creationId xmlns:a16="http://schemas.microsoft.com/office/drawing/2014/main" id="{31AE7B08-0311-4044-AA11-5ED1110A8750}"/>
              </a:ext>
            </a:extLst>
          </p:cNvPr>
          <p:cNvSpPr/>
          <p:nvPr/>
        </p:nvSpPr>
        <p:spPr>
          <a:xfrm>
            <a:off x="2625527" y="4147087"/>
            <a:ext cx="32751" cy="155825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A99CDAB-B046-4086-AE25-F38E393D3C5B}"/>
              </a:ext>
            </a:extLst>
          </p:cNvPr>
          <p:cNvSpPr txBox="1"/>
          <p:nvPr/>
        </p:nvSpPr>
        <p:spPr>
          <a:xfrm>
            <a:off x="2463126" y="4135275"/>
            <a:ext cx="11704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DF3A9C9-5378-4A5A-871E-444542EBE3CB}"/>
              </a:ext>
            </a:extLst>
          </p:cNvPr>
          <p:cNvCxnSpPr>
            <a:cxnSpLocks/>
          </p:cNvCxnSpPr>
          <p:nvPr/>
        </p:nvCxnSpPr>
        <p:spPr>
          <a:xfrm flipV="1">
            <a:off x="2668805" y="4130965"/>
            <a:ext cx="1189186" cy="115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ight Brace 230">
            <a:extLst>
              <a:ext uri="{FF2B5EF4-FFF2-40B4-BE49-F238E27FC236}">
                <a16:creationId xmlns:a16="http://schemas.microsoft.com/office/drawing/2014/main" id="{E2F771CF-BDD2-45DC-A1E1-9B7F1D28E0F8}"/>
              </a:ext>
            </a:extLst>
          </p:cNvPr>
          <p:cNvSpPr/>
          <p:nvPr/>
        </p:nvSpPr>
        <p:spPr>
          <a:xfrm>
            <a:off x="3907074" y="3972655"/>
            <a:ext cx="32751" cy="23196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E8F9B0F-B331-4B80-B118-27B703A53B73}"/>
              </a:ext>
            </a:extLst>
          </p:cNvPr>
          <p:cNvCxnSpPr>
            <a:cxnSpLocks/>
          </p:cNvCxnSpPr>
          <p:nvPr/>
        </p:nvCxnSpPr>
        <p:spPr>
          <a:xfrm flipH="1">
            <a:off x="3229240" y="3996987"/>
            <a:ext cx="76574" cy="132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0E314A5-74A6-4417-965F-46320A34D710}"/>
              </a:ext>
            </a:extLst>
          </p:cNvPr>
          <p:cNvCxnSpPr>
            <a:cxnSpLocks/>
          </p:cNvCxnSpPr>
          <p:nvPr/>
        </p:nvCxnSpPr>
        <p:spPr>
          <a:xfrm>
            <a:off x="3303853" y="3992542"/>
            <a:ext cx="106004" cy="132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01FBAB6D-2FA6-472A-8D3E-C2991D93F35C}"/>
              </a:ext>
            </a:extLst>
          </p:cNvPr>
          <p:cNvSpPr txBox="1"/>
          <p:nvPr/>
        </p:nvSpPr>
        <p:spPr>
          <a:xfrm>
            <a:off x="3969157" y="3916279"/>
            <a:ext cx="107304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Temporary 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Depth-range 2</a:t>
            </a: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E88EB96-A6C1-4538-8699-9DE5F340ECE3}"/>
              </a:ext>
            </a:extLst>
          </p:cNvPr>
          <p:cNvCxnSpPr/>
          <p:nvPr/>
        </p:nvCxnSpPr>
        <p:spPr>
          <a:xfrm>
            <a:off x="2653890" y="3679066"/>
            <a:ext cx="123662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9BD0E9A-4550-4557-A199-B36BFAC1799A}"/>
              </a:ext>
            </a:extLst>
          </p:cNvPr>
          <p:cNvSpPr txBox="1"/>
          <p:nvPr/>
        </p:nvSpPr>
        <p:spPr>
          <a:xfrm>
            <a:off x="3945800" y="3526213"/>
            <a:ext cx="47949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range 1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0A7CB45-5D5D-43B5-A962-8DBFC55124EA}"/>
              </a:ext>
            </a:extLst>
          </p:cNvPr>
          <p:cNvSpPr txBox="1"/>
          <p:nvPr/>
        </p:nvSpPr>
        <p:spPr>
          <a:xfrm>
            <a:off x="2244078" y="3584662"/>
            <a:ext cx="42574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1BFB0FC-A0A0-459B-9698-A0F6B7F7D40E}"/>
              </a:ext>
            </a:extLst>
          </p:cNvPr>
          <p:cNvSpPr txBox="1"/>
          <p:nvPr/>
        </p:nvSpPr>
        <p:spPr>
          <a:xfrm>
            <a:off x="2425373" y="2923627"/>
            <a:ext cx="122964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ACC8A00-6041-414F-A59F-8EA9C0F71295}"/>
              </a:ext>
            </a:extLst>
          </p:cNvPr>
          <p:cNvSpPr txBox="1"/>
          <p:nvPr/>
        </p:nvSpPr>
        <p:spPr>
          <a:xfrm>
            <a:off x="5979019" y="2918051"/>
            <a:ext cx="122964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85B8941-8F1D-4B4E-BA3D-25E58C4B194E}"/>
              </a:ext>
            </a:extLst>
          </p:cNvPr>
          <p:cNvSpPr txBox="1"/>
          <p:nvPr/>
        </p:nvSpPr>
        <p:spPr>
          <a:xfrm>
            <a:off x="2678232" y="5454753"/>
            <a:ext cx="122964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(iii)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3C6E3A2-D45B-4AFD-B32E-01A2346E5F3A}"/>
              </a:ext>
            </a:extLst>
          </p:cNvPr>
          <p:cNvCxnSpPr/>
          <p:nvPr/>
        </p:nvCxnSpPr>
        <p:spPr>
          <a:xfrm flipV="1">
            <a:off x="2425275" y="2867721"/>
            <a:ext cx="1250679" cy="6578"/>
          </a:xfrm>
          <a:prstGeom prst="line">
            <a:avLst/>
          </a:prstGeom>
          <a:ln w="76200" cmpd="tri"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9319F2C0-FA78-4931-BE8E-D425309C346A}"/>
              </a:ext>
            </a:extLst>
          </p:cNvPr>
          <p:cNvSpPr txBox="1"/>
          <p:nvPr/>
        </p:nvSpPr>
        <p:spPr>
          <a:xfrm>
            <a:off x="3746294" y="2788364"/>
            <a:ext cx="4350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CGH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2EFABC3-7333-4F3A-B78D-1551C593865B}"/>
              </a:ext>
            </a:extLst>
          </p:cNvPr>
          <p:cNvCxnSpPr>
            <a:cxnSpLocks/>
          </p:cNvCxnSpPr>
          <p:nvPr/>
        </p:nvCxnSpPr>
        <p:spPr>
          <a:xfrm flipV="1">
            <a:off x="3089031" y="2540326"/>
            <a:ext cx="0" cy="18389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449147F2-EE62-4CD1-A55C-25FC1E4FB90D}"/>
              </a:ext>
            </a:extLst>
          </p:cNvPr>
          <p:cNvSpPr txBox="1"/>
          <p:nvPr/>
        </p:nvSpPr>
        <p:spPr>
          <a:xfrm>
            <a:off x="2363764" y="2666394"/>
            <a:ext cx="7013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Diffraction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A1935C-51B0-4208-97CA-11C769D83B9F}"/>
              </a:ext>
            </a:extLst>
          </p:cNvPr>
          <p:cNvCxnSpPr/>
          <p:nvPr/>
        </p:nvCxnSpPr>
        <p:spPr>
          <a:xfrm flipV="1">
            <a:off x="5952353" y="2871186"/>
            <a:ext cx="1250679" cy="6578"/>
          </a:xfrm>
          <a:prstGeom prst="line">
            <a:avLst/>
          </a:prstGeom>
          <a:ln w="76200" cmpd="tri"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EF451F6A-2EEA-45E9-AF5B-27048803E212}"/>
              </a:ext>
            </a:extLst>
          </p:cNvPr>
          <p:cNvSpPr txBox="1"/>
          <p:nvPr/>
        </p:nvSpPr>
        <p:spPr>
          <a:xfrm>
            <a:off x="7273372" y="2791830"/>
            <a:ext cx="4350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CGH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FBC52422-3092-45CE-A781-4E476B58FF79}"/>
              </a:ext>
            </a:extLst>
          </p:cNvPr>
          <p:cNvCxnSpPr>
            <a:cxnSpLocks/>
          </p:cNvCxnSpPr>
          <p:nvPr/>
        </p:nvCxnSpPr>
        <p:spPr>
          <a:xfrm flipV="1">
            <a:off x="6616108" y="2543794"/>
            <a:ext cx="0" cy="18389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13F49956-7411-47C4-85FA-D51C24BBB4DF}"/>
              </a:ext>
            </a:extLst>
          </p:cNvPr>
          <p:cNvSpPr txBox="1"/>
          <p:nvPr/>
        </p:nvSpPr>
        <p:spPr>
          <a:xfrm>
            <a:off x="5890841" y="2669863"/>
            <a:ext cx="7555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Diffraction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CE922E9D-43FD-4C6E-B670-DA9B72B89FDC}"/>
              </a:ext>
            </a:extLst>
          </p:cNvPr>
          <p:cNvCxnSpPr/>
          <p:nvPr/>
        </p:nvCxnSpPr>
        <p:spPr>
          <a:xfrm flipV="1">
            <a:off x="2658296" y="5402427"/>
            <a:ext cx="1250679" cy="6578"/>
          </a:xfrm>
          <a:prstGeom prst="line">
            <a:avLst/>
          </a:prstGeom>
          <a:ln w="76200" cmpd="tri"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E88643B1-2847-4699-99FE-C91FA23EF129}"/>
              </a:ext>
            </a:extLst>
          </p:cNvPr>
          <p:cNvSpPr txBox="1"/>
          <p:nvPr/>
        </p:nvSpPr>
        <p:spPr>
          <a:xfrm>
            <a:off x="3979315" y="5323072"/>
            <a:ext cx="4350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CGH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A8CE448-9C6D-4D7B-B3D5-7FBFABCF1A2E}"/>
              </a:ext>
            </a:extLst>
          </p:cNvPr>
          <p:cNvCxnSpPr>
            <a:cxnSpLocks/>
          </p:cNvCxnSpPr>
          <p:nvPr/>
        </p:nvCxnSpPr>
        <p:spPr>
          <a:xfrm flipV="1">
            <a:off x="3322053" y="5075034"/>
            <a:ext cx="0" cy="18389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6C8313B2-0378-4676-BCA5-477CCE732DD1}"/>
              </a:ext>
            </a:extLst>
          </p:cNvPr>
          <p:cNvSpPr txBox="1"/>
          <p:nvPr/>
        </p:nvSpPr>
        <p:spPr>
          <a:xfrm>
            <a:off x="2596785" y="5201102"/>
            <a:ext cx="6942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Diffraction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BEE266C-A7E5-4ACA-8CA2-C240EF3DAA9F}"/>
              </a:ext>
            </a:extLst>
          </p:cNvPr>
          <p:cNvCxnSpPr/>
          <p:nvPr/>
        </p:nvCxnSpPr>
        <p:spPr>
          <a:xfrm flipV="1">
            <a:off x="5954055" y="3728580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D21FC7F-D24F-4EE7-BEF6-98993A9FC80F}"/>
              </a:ext>
            </a:extLst>
          </p:cNvPr>
          <p:cNvCxnSpPr/>
          <p:nvPr/>
        </p:nvCxnSpPr>
        <p:spPr>
          <a:xfrm flipV="1">
            <a:off x="5945804" y="4879151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7F19D03-07F7-45EA-8DBF-F65FC477885A}"/>
              </a:ext>
            </a:extLst>
          </p:cNvPr>
          <p:cNvCxnSpPr/>
          <p:nvPr/>
        </p:nvCxnSpPr>
        <p:spPr>
          <a:xfrm flipV="1">
            <a:off x="5950353" y="4974864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154203B3-B915-46D6-9795-9EF641AAAE51}"/>
              </a:ext>
            </a:extLst>
          </p:cNvPr>
          <p:cNvSpPr/>
          <p:nvPr/>
        </p:nvSpPr>
        <p:spPr>
          <a:xfrm flipV="1">
            <a:off x="6513535" y="4958499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D29E5E2-9CDE-4B04-890D-98664AF44883}"/>
              </a:ext>
            </a:extLst>
          </p:cNvPr>
          <p:cNvSpPr/>
          <p:nvPr/>
        </p:nvSpPr>
        <p:spPr>
          <a:xfrm flipV="1">
            <a:off x="6586405" y="4958499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AA7799-259F-4050-ABB9-81FA83A6DAE0}"/>
              </a:ext>
            </a:extLst>
          </p:cNvPr>
          <p:cNvCxnSpPr/>
          <p:nvPr/>
        </p:nvCxnSpPr>
        <p:spPr>
          <a:xfrm flipV="1">
            <a:off x="5949428" y="4342340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11FE982-37E9-4BAF-8E76-0DA042E751D5}"/>
              </a:ext>
            </a:extLst>
          </p:cNvPr>
          <p:cNvCxnSpPr/>
          <p:nvPr/>
        </p:nvCxnSpPr>
        <p:spPr>
          <a:xfrm flipV="1">
            <a:off x="5949517" y="4763991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897B58A-1DBD-4051-B8E3-D65A26B9AF55}"/>
              </a:ext>
            </a:extLst>
          </p:cNvPr>
          <p:cNvGrpSpPr/>
          <p:nvPr/>
        </p:nvGrpSpPr>
        <p:grpSpPr>
          <a:xfrm>
            <a:off x="6052677" y="4325562"/>
            <a:ext cx="111223" cy="40540"/>
            <a:chOff x="755184" y="3421002"/>
            <a:chExt cx="79555" cy="2743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4444772-E058-48FB-BE0F-9EAC2FDD4FEE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8D0C3D7-93ED-48AF-BFEA-85629E173AE7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C45B874-2154-433A-B12F-D1DA8A89A82F}"/>
              </a:ext>
            </a:extLst>
          </p:cNvPr>
          <p:cNvCxnSpPr/>
          <p:nvPr/>
        </p:nvCxnSpPr>
        <p:spPr>
          <a:xfrm flipV="1">
            <a:off x="5949428" y="4542075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C8CFF610-D05E-47E7-9B1F-0A34CFF985C9}"/>
              </a:ext>
            </a:extLst>
          </p:cNvPr>
          <p:cNvSpPr/>
          <p:nvPr/>
        </p:nvSpPr>
        <p:spPr>
          <a:xfrm flipV="1">
            <a:off x="7103788" y="4517772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4296080-1891-4100-8C2A-97331D43A910}"/>
              </a:ext>
            </a:extLst>
          </p:cNvPr>
          <p:cNvCxnSpPr/>
          <p:nvPr/>
        </p:nvCxnSpPr>
        <p:spPr>
          <a:xfrm flipV="1">
            <a:off x="5949428" y="4446943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853CA806-6B1A-4A1B-97DF-DCC3D6B15C0F}"/>
              </a:ext>
            </a:extLst>
          </p:cNvPr>
          <p:cNvSpPr/>
          <p:nvPr/>
        </p:nvSpPr>
        <p:spPr>
          <a:xfrm flipV="1">
            <a:off x="5985024" y="4430579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870B0FF-24D6-428E-9E5D-0F5F09E27169}"/>
              </a:ext>
            </a:extLst>
          </p:cNvPr>
          <p:cNvCxnSpPr/>
          <p:nvPr/>
        </p:nvCxnSpPr>
        <p:spPr>
          <a:xfrm flipV="1">
            <a:off x="5949428" y="4170948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D477E5FE-307E-4074-8D68-49C84E6ECB63}"/>
              </a:ext>
            </a:extLst>
          </p:cNvPr>
          <p:cNvSpPr/>
          <p:nvPr/>
        </p:nvSpPr>
        <p:spPr>
          <a:xfrm flipV="1">
            <a:off x="6796288" y="4145506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2EBAC2D-A55C-4F23-8F89-3387E0C63FD0}"/>
              </a:ext>
            </a:extLst>
          </p:cNvPr>
          <p:cNvSpPr/>
          <p:nvPr/>
        </p:nvSpPr>
        <p:spPr>
          <a:xfrm flipV="1">
            <a:off x="7043528" y="4145365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DDF9B57B-5217-4561-9FBF-49D25672257F}"/>
              </a:ext>
            </a:extLst>
          </p:cNvPr>
          <p:cNvCxnSpPr/>
          <p:nvPr/>
        </p:nvCxnSpPr>
        <p:spPr>
          <a:xfrm flipV="1">
            <a:off x="5949428" y="4075785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163E5459-6388-45E9-A91A-F51E3B879AA0}"/>
              </a:ext>
            </a:extLst>
          </p:cNvPr>
          <p:cNvSpPr/>
          <p:nvPr/>
        </p:nvSpPr>
        <p:spPr>
          <a:xfrm flipV="1">
            <a:off x="6976945" y="4057924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0DA167C8-6B28-4D4E-838B-21082696FFC7}"/>
              </a:ext>
            </a:extLst>
          </p:cNvPr>
          <p:cNvSpPr/>
          <p:nvPr/>
        </p:nvSpPr>
        <p:spPr>
          <a:xfrm flipV="1">
            <a:off x="6800361" y="4864025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876F0E1-6BD2-4F6C-9B9F-732D0B6F4CD9}"/>
              </a:ext>
            </a:extLst>
          </p:cNvPr>
          <p:cNvSpPr/>
          <p:nvPr/>
        </p:nvSpPr>
        <p:spPr>
          <a:xfrm flipV="1">
            <a:off x="6862944" y="4748209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60D1387C-E78E-4FC0-B85D-D006720D68D2}"/>
              </a:ext>
            </a:extLst>
          </p:cNvPr>
          <p:cNvGrpSpPr/>
          <p:nvPr/>
        </p:nvGrpSpPr>
        <p:grpSpPr>
          <a:xfrm>
            <a:off x="6657760" y="3707941"/>
            <a:ext cx="111223" cy="40540"/>
            <a:chOff x="755184" y="3421002"/>
            <a:chExt cx="79555" cy="27432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6E1811E9-2727-4D22-8F58-9C3A7507CBDC}"/>
                </a:ext>
              </a:extLst>
            </p:cNvPr>
            <p:cNvSpPr/>
            <p:nvPr/>
          </p:nvSpPr>
          <p:spPr>
            <a:xfrm flipV="1">
              <a:off x="755184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7EE973F-0CFA-41E8-BAC3-749754CF3410}"/>
                </a:ext>
              </a:extLst>
            </p:cNvPr>
            <p:cNvSpPr/>
            <p:nvPr/>
          </p:nvSpPr>
          <p:spPr>
            <a:xfrm flipV="1">
              <a:off x="807307" y="342100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C1FBE127-CDDC-479D-99F7-2DAC3ED48660}"/>
              </a:ext>
            </a:extLst>
          </p:cNvPr>
          <p:cNvCxnSpPr/>
          <p:nvPr/>
        </p:nvCxnSpPr>
        <p:spPr>
          <a:xfrm flipV="1">
            <a:off x="5954055" y="3987411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8BA8BD29-6253-4B08-A4C9-F2AD0C7BCAEB}"/>
              </a:ext>
            </a:extLst>
          </p:cNvPr>
          <p:cNvSpPr/>
          <p:nvPr/>
        </p:nvSpPr>
        <p:spPr>
          <a:xfrm flipV="1">
            <a:off x="6590108" y="3971045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9A415BC-35C4-4B10-B7D9-06A6509F82C6}"/>
              </a:ext>
            </a:extLst>
          </p:cNvPr>
          <p:cNvCxnSpPr/>
          <p:nvPr/>
        </p:nvCxnSpPr>
        <p:spPr>
          <a:xfrm flipV="1">
            <a:off x="5954055" y="3621195"/>
            <a:ext cx="1236628" cy="753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8" name="Oval 277">
            <a:extLst>
              <a:ext uri="{FF2B5EF4-FFF2-40B4-BE49-F238E27FC236}">
                <a16:creationId xmlns:a16="http://schemas.microsoft.com/office/drawing/2014/main" id="{F17F4281-017D-491C-90BC-89164B00ED94}"/>
              </a:ext>
            </a:extLst>
          </p:cNvPr>
          <p:cNvSpPr/>
          <p:nvPr/>
        </p:nvSpPr>
        <p:spPr>
          <a:xfrm flipV="1">
            <a:off x="6901379" y="3610757"/>
            <a:ext cx="38351" cy="40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Left Bracket 278">
            <a:extLst>
              <a:ext uri="{FF2B5EF4-FFF2-40B4-BE49-F238E27FC236}">
                <a16:creationId xmlns:a16="http://schemas.microsoft.com/office/drawing/2014/main" id="{9E01F06F-E507-4DD5-903A-F0202011582A}"/>
              </a:ext>
            </a:extLst>
          </p:cNvPr>
          <p:cNvSpPr/>
          <p:nvPr/>
        </p:nvSpPr>
        <p:spPr>
          <a:xfrm>
            <a:off x="5921307" y="3968416"/>
            <a:ext cx="32751" cy="155825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93404161-EAC7-4E3A-ADF5-35D3BCE5C4F2}"/>
              </a:ext>
            </a:extLst>
          </p:cNvPr>
          <p:cNvSpPr txBox="1"/>
          <p:nvPr/>
        </p:nvSpPr>
        <p:spPr>
          <a:xfrm>
            <a:off x="5763124" y="3942944"/>
            <a:ext cx="11704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1" name="Left Bracket 280">
            <a:extLst>
              <a:ext uri="{FF2B5EF4-FFF2-40B4-BE49-F238E27FC236}">
                <a16:creationId xmlns:a16="http://schemas.microsoft.com/office/drawing/2014/main" id="{15437F9D-CF75-47BB-83F4-E5B253944A18}"/>
              </a:ext>
            </a:extLst>
          </p:cNvPr>
          <p:cNvSpPr/>
          <p:nvPr/>
        </p:nvSpPr>
        <p:spPr>
          <a:xfrm>
            <a:off x="5920880" y="4141415"/>
            <a:ext cx="32751" cy="155825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71066CAE-FD7C-4847-81BB-9A3364547CAF}"/>
              </a:ext>
            </a:extLst>
          </p:cNvPr>
          <p:cNvSpPr txBox="1"/>
          <p:nvPr/>
        </p:nvSpPr>
        <p:spPr>
          <a:xfrm>
            <a:off x="5758479" y="4129603"/>
            <a:ext cx="11704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C9B5E94-A16C-4851-B7CE-D29937B8E38F}"/>
              </a:ext>
            </a:extLst>
          </p:cNvPr>
          <p:cNvCxnSpPr>
            <a:cxnSpLocks/>
          </p:cNvCxnSpPr>
          <p:nvPr/>
        </p:nvCxnSpPr>
        <p:spPr>
          <a:xfrm flipV="1">
            <a:off x="5964158" y="4125293"/>
            <a:ext cx="1189186" cy="1155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ight Brace 283">
            <a:extLst>
              <a:ext uri="{FF2B5EF4-FFF2-40B4-BE49-F238E27FC236}">
                <a16:creationId xmlns:a16="http://schemas.microsoft.com/office/drawing/2014/main" id="{DA11ED4F-D3F8-4BDB-B0AC-F8403B6B0A3C}"/>
              </a:ext>
            </a:extLst>
          </p:cNvPr>
          <p:cNvSpPr/>
          <p:nvPr/>
        </p:nvSpPr>
        <p:spPr>
          <a:xfrm>
            <a:off x="7202427" y="3966983"/>
            <a:ext cx="32751" cy="23196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DBDBA74-5440-4F2C-823F-51E0B9E4BBBE}"/>
              </a:ext>
            </a:extLst>
          </p:cNvPr>
          <p:cNvCxnSpPr>
            <a:cxnSpLocks/>
          </p:cNvCxnSpPr>
          <p:nvPr/>
        </p:nvCxnSpPr>
        <p:spPr>
          <a:xfrm flipH="1">
            <a:off x="6524593" y="3991315"/>
            <a:ext cx="76574" cy="132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A04CCF8D-E26D-4B2F-9E69-D1C36031D577}"/>
              </a:ext>
            </a:extLst>
          </p:cNvPr>
          <p:cNvCxnSpPr>
            <a:cxnSpLocks/>
          </p:cNvCxnSpPr>
          <p:nvPr/>
        </p:nvCxnSpPr>
        <p:spPr>
          <a:xfrm>
            <a:off x="6599206" y="3986870"/>
            <a:ext cx="106004" cy="132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B0812D4B-4DC4-4AED-AEFB-3B2229F61172}"/>
              </a:ext>
            </a:extLst>
          </p:cNvPr>
          <p:cNvCxnSpPr/>
          <p:nvPr/>
        </p:nvCxnSpPr>
        <p:spPr>
          <a:xfrm>
            <a:off x="5949243" y="3673394"/>
            <a:ext cx="1236628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92EC6C7F-9824-4CDE-84C3-2E79EA2620AC}"/>
              </a:ext>
            </a:extLst>
          </p:cNvPr>
          <p:cNvSpPr txBox="1"/>
          <p:nvPr/>
        </p:nvSpPr>
        <p:spPr>
          <a:xfrm>
            <a:off x="7241153" y="3520541"/>
            <a:ext cx="47949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range 1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E84D2170-53D6-4927-A127-9DDC29F3373C}"/>
              </a:ext>
            </a:extLst>
          </p:cNvPr>
          <p:cNvSpPr txBox="1"/>
          <p:nvPr/>
        </p:nvSpPr>
        <p:spPr>
          <a:xfrm>
            <a:off x="5539431" y="3578990"/>
            <a:ext cx="42574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WRP 1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DDB17E84-BCA8-4DBF-9A2D-F7EDB24865EB}"/>
              </a:ext>
            </a:extLst>
          </p:cNvPr>
          <p:cNvSpPr txBox="1"/>
          <p:nvPr/>
        </p:nvSpPr>
        <p:spPr>
          <a:xfrm>
            <a:off x="5973585" y="5449081"/>
            <a:ext cx="122964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(iv)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E612250-BC2F-4648-91D2-75A8A9671622}"/>
              </a:ext>
            </a:extLst>
          </p:cNvPr>
          <p:cNvCxnSpPr/>
          <p:nvPr/>
        </p:nvCxnSpPr>
        <p:spPr>
          <a:xfrm flipV="1">
            <a:off x="5953649" y="5396755"/>
            <a:ext cx="1250679" cy="6578"/>
          </a:xfrm>
          <a:prstGeom prst="line">
            <a:avLst/>
          </a:prstGeom>
          <a:ln w="76200" cmpd="tri"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4FFE279F-DBFD-4E17-BE19-6B39A062B965}"/>
              </a:ext>
            </a:extLst>
          </p:cNvPr>
          <p:cNvSpPr txBox="1"/>
          <p:nvPr/>
        </p:nvSpPr>
        <p:spPr>
          <a:xfrm>
            <a:off x="7274668" y="5317400"/>
            <a:ext cx="4350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CGH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9AF4829-762C-40D5-AE42-21AA20A88773}"/>
              </a:ext>
            </a:extLst>
          </p:cNvPr>
          <p:cNvCxnSpPr>
            <a:cxnSpLocks/>
          </p:cNvCxnSpPr>
          <p:nvPr/>
        </p:nvCxnSpPr>
        <p:spPr>
          <a:xfrm flipV="1">
            <a:off x="6617406" y="5069362"/>
            <a:ext cx="0" cy="18389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3782BD75-E923-410D-8ED2-DE8A9FA59D66}"/>
              </a:ext>
            </a:extLst>
          </p:cNvPr>
          <p:cNvSpPr txBox="1"/>
          <p:nvPr/>
        </p:nvSpPr>
        <p:spPr>
          <a:xfrm>
            <a:off x="5892138" y="5195430"/>
            <a:ext cx="6942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Diffraction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3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1037</Words>
  <Application>Microsoft Office PowerPoint</Application>
  <PresentationFormat>Widescreen</PresentationFormat>
  <Paragraphs>318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Sifatul Islam</dc:creator>
  <cp:lastModifiedBy>Sifatul Islam</cp:lastModifiedBy>
  <cp:revision>1</cp:revision>
  <dcterms:created xsi:type="dcterms:W3CDTF">2019-11-29T07:14:03Z</dcterms:created>
  <dcterms:modified xsi:type="dcterms:W3CDTF">2019-11-29T07:20:48Z</dcterms:modified>
</cp:coreProperties>
</file>